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2" r:id="rId3"/>
    <p:sldId id="259" r:id="rId4"/>
    <p:sldId id="261" r:id="rId5"/>
    <p:sldId id="262" r:id="rId6"/>
    <p:sldId id="264" r:id="rId7"/>
    <p:sldId id="277" r:id="rId8"/>
    <p:sldId id="266" r:id="rId9"/>
    <p:sldId id="289" r:id="rId10"/>
    <p:sldId id="270" r:id="rId11"/>
    <p:sldId id="288" r:id="rId12"/>
    <p:sldId id="290" r:id="rId13"/>
    <p:sldId id="285" r:id="rId14"/>
    <p:sldId id="278" r:id="rId15"/>
    <p:sldId id="286" r:id="rId16"/>
    <p:sldId id="275" r:id="rId17"/>
    <p:sldId id="287" r:id="rId18"/>
    <p:sldId id="279" r:id="rId19"/>
    <p:sldId id="276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Manrope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6S3bpnqIQ2DxyQ0qeNBesh40z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F8789-B4C0-4B0F-8D84-6E4365B2F226}" v="53" dt="2024-11-17T01:35:03.634"/>
  </p1510:revLst>
</p1510:revInfo>
</file>

<file path=ppt/tableStyles.xml><?xml version="1.0" encoding="utf-8"?>
<a:tblStyleLst xmlns:a="http://schemas.openxmlformats.org/drawingml/2006/main" def="{B44A6D56-9437-4225-88E6-1D80CCEDB291}">
  <a:tblStyle styleId="{B44A6D56-9437-4225-88E6-1D80CCEDB29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7" name="Google Shape;34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2de26eda919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0" name="Google Shape;4040;g2de26eda919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8" name="Google Shape;39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345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2de26eda919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0" name="Google Shape;4040;g2de26eda919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02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de26eda919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3" name="Google Shape;4223;g2de26eda919_1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BI Events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Key activities within our system where data is collected and analyzed to improve decision-making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SUS (System Usability Scale)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tool to evaluate the usability of our product through standardized questionnaires.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CSAT (Customer Satisfaction Score) - 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metric assessing customer satisfaction with our product or service through quick surveys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5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de26eda919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3" name="Google Shape;4223;g2de26eda919_1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15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de26eda919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3" name="Google Shape;4223;g2de26eda919_1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419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2de26eda919_1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5" name="Google Shape;4245;g2de26eda919_1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Synchronization: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Ensuring seamless sync across devices in fluctuating network conditions.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Simplicity vs. Feature Richness: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Balancing a simple user interface with the complex functionalities needed by different teams.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Preparing the system to handle increasing amounts of data and users without performance loss.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React Native - new to us, Deployment to both IOS and Android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8" name="Google Shape;39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67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de26eda919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9" name="Google Shape;4159;g2de26eda919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96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2de26eda919_1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2" name="Google Shape;4272;g2de26eda919_1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4" name="Google Shape;36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3" name="Google Shape;37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0" name="Google Shape;38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9" name="Google Shape;38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8" name="Google Shape;38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Advanced Web and Mobile Application for Emergency Response Teams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Optimized Communication: Tailored to enhance coordination among first and community emergency response teams, especially in high-risk and recently impacted areas.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Operational Efficiency: Streamlines processes to improve response times and effectiveness, with a complex web application for deep logic operations and a simpler, intuitive mobile app for on-the-go accessibility.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Exceptional User Interface and Accessibility: Committed to delivering a user-friendly experience that is accessible and inclusive for all users, ensuring efficient operation across devices.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Comprehensive Feature Set: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Task Management: Enables assigning, tracking, and updating tasks efficiently.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Interactive Map: Provides real-time geographical data for strategic planning and response.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Roles and Permissions: Ensures information security by assigning specific capabilities and access based on user roles.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Adaptable Views: Allows entities like Regional Councils to monitor activities across different settlements.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Message Board: Facilitates effective communication and information sharing among team members.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Reports Page: Archives and allows easy retrieval of past reports for review and analysis.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200" b="0" i="0" u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Alarm and Event Systems: Enhances response capabilities with customizable alerts and a structured event management framework.</a:t>
            </a:r>
            <a:endParaRPr sz="12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2de26eda919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2" name="Google Shape;4072;g2de26eda919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0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8" name="Google Shape;39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2de26eda919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0" name="Google Shape;4040;g2de26eda919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3"/>
          <p:cNvGrpSpPr/>
          <p:nvPr/>
        </p:nvGrpSpPr>
        <p:grpSpPr>
          <a:xfrm>
            <a:off x="-60960" y="-705888"/>
            <a:ext cx="9265920" cy="4297376"/>
            <a:chOff x="-60960" y="312512"/>
            <a:chExt cx="9265920" cy="4297376"/>
          </a:xfrm>
        </p:grpSpPr>
        <p:sp>
          <p:nvSpPr>
            <p:cNvPr id="11" name="Google Shape;11;p53"/>
            <p:cNvSpPr/>
            <p:nvPr/>
          </p:nvSpPr>
          <p:spPr>
            <a:xfrm>
              <a:off x="-60960" y="32493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53"/>
            <p:cNvSpPr/>
            <p:nvPr/>
          </p:nvSpPr>
          <p:spPr>
            <a:xfrm flipH="1">
              <a:off x="-60960" y="312512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53"/>
          <p:cNvSpPr txBox="1">
            <a:spLocks noGrp="1"/>
          </p:cNvSpPr>
          <p:nvPr>
            <p:ph type="ctrTitle"/>
          </p:nvPr>
        </p:nvSpPr>
        <p:spPr>
          <a:xfrm>
            <a:off x="3908525" y="1183938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subTitle" idx="1"/>
          </p:nvPr>
        </p:nvSpPr>
        <p:spPr>
          <a:xfrm>
            <a:off x="3908573" y="2052688"/>
            <a:ext cx="4078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65"/>
          <p:cNvSpPr txBox="1">
            <a:spLocks noGrp="1"/>
          </p:cNvSpPr>
          <p:nvPr>
            <p:ph type="subTitle" idx="1"/>
          </p:nvPr>
        </p:nvSpPr>
        <p:spPr>
          <a:xfrm>
            <a:off x="111260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65"/>
          <p:cNvSpPr txBox="1">
            <a:spLocks noGrp="1"/>
          </p:cNvSpPr>
          <p:nvPr>
            <p:ph type="subTitle" idx="2"/>
          </p:nvPr>
        </p:nvSpPr>
        <p:spPr>
          <a:xfrm>
            <a:off x="3582450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65"/>
          <p:cNvSpPr txBox="1">
            <a:spLocks noGrp="1"/>
          </p:cNvSpPr>
          <p:nvPr>
            <p:ph type="subTitle" idx="3"/>
          </p:nvPr>
        </p:nvSpPr>
        <p:spPr>
          <a:xfrm>
            <a:off x="111260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65"/>
          <p:cNvSpPr txBox="1">
            <a:spLocks noGrp="1"/>
          </p:cNvSpPr>
          <p:nvPr>
            <p:ph type="subTitle" idx="4"/>
          </p:nvPr>
        </p:nvSpPr>
        <p:spPr>
          <a:xfrm>
            <a:off x="3582450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65"/>
          <p:cNvSpPr txBox="1">
            <a:spLocks noGrp="1"/>
          </p:cNvSpPr>
          <p:nvPr>
            <p:ph type="subTitle" idx="5"/>
          </p:nvPr>
        </p:nvSpPr>
        <p:spPr>
          <a:xfrm>
            <a:off x="6052295" y="19141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65"/>
          <p:cNvSpPr txBox="1">
            <a:spLocks noGrp="1"/>
          </p:cNvSpPr>
          <p:nvPr>
            <p:ph type="subTitle" idx="6"/>
          </p:nvPr>
        </p:nvSpPr>
        <p:spPr>
          <a:xfrm>
            <a:off x="6052295" y="31189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65"/>
          <p:cNvSpPr txBox="1">
            <a:spLocks noGrp="1"/>
          </p:cNvSpPr>
          <p:nvPr>
            <p:ph type="subTitle" idx="7"/>
          </p:nvPr>
        </p:nvSpPr>
        <p:spPr>
          <a:xfrm>
            <a:off x="111110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2" name="Google Shape;992;p65"/>
          <p:cNvSpPr txBox="1">
            <a:spLocks noGrp="1"/>
          </p:cNvSpPr>
          <p:nvPr>
            <p:ph type="subTitle" idx="8"/>
          </p:nvPr>
        </p:nvSpPr>
        <p:spPr>
          <a:xfrm>
            <a:off x="3580950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3" name="Google Shape;993;p65"/>
          <p:cNvSpPr txBox="1">
            <a:spLocks noGrp="1"/>
          </p:cNvSpPr>
          <p:nvPr>
            <p:ph type="subTitle" idx="9"/>
          </p:nvPr>
        </p:nvSpPr>
        <p:spPr>
          <a:xfrm>
            <a:off x="6050795" y="1545153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4" name="Google Shape;994;p65"/>
          <p:cNvSpPr txBox="1">
            <a:spLocks noGrp="1"/>
          </p:cNvSpPr>
          <p:nvPr>
            <p:ph type="subTitle" idx="13"/>
          </p:nvPr>
        </p:nvSpPr>
        <p:spPr>
          <a:xfrm>
            <a:off x="111110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5" name="Google Shape;995;p65"/>
          <p:cNvSpPr txBox="1">
            <a:spLocks noGrp="1"/>
          </p:cNvSpPr>
          <p:nvPr>
            <p:ph type="subTitle" idx="14"/>
          </p:nvPr>
        </p:nvSpPr>
        <p:spPr>
          <a:xfrm>
            <a:off x="3580950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6" name="Google Shape;996;p65"/>
          <p:cNvSpPr txBox="1">
            <a:spLocks noGrp="1"/>
          </p:cNvSpPr>
          <p:nvPr>
            <p:ph type="subTitle" idx="15"/>
          </p:nvPr>
        </p:nvSpPr>
        <p:spPr>
          <a:xfrm>
            <a:off x="6050795" y="274881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997" name="Google Shape;997;p65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998" name="Google Shape;998;p65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65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001" name="Google Shape;1001;p6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6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008" name="Google Shape;1008;p6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6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6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011" name="Google Shape;1011;p6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6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65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65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015" name="Google Shape;1015;p65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016" name="Google Shape;1016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65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080" name="Google Shape;108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2" name="Google Shape;1102;p65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103" name="Google Shape;1103;p65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104" name="Google Shape;1104;p65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105" name="Google Shape;1105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65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65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65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65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65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65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65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65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65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65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65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65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65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65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65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65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65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65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65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65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65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65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65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65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65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65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65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65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65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65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65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65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65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65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65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65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65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65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65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65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65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65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65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65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65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65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65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65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4" name="Google Shape;1154;p65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155" name="Google Shape;1155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65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178" name="Google Shape;1178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65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201" name="Google Shape;1201;p65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202" name="Google Shape;1202;p65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65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4" name="Google Shape;1204;p65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205" name="Google Shape;1205;p65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65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7" name="Google Shape;1207;p65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8" name="Google Shape;1208;p65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1209" name="Google Shape;1209;p65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65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1" name="Google Shape;1211;p65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2" name="Google Shape;1212;p65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1213" name="Google Shape;1213;p65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65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15" name="Google Shape;1215;p65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6" name="Google Shape;1216;p65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1217" name="Google Shape;1217;p65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65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9" name="Google Shape;1219;p65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1220" name="Google Shape;1220;p65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65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2" name="Google Shape;1222;p65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65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65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65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65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65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65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65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1233" name="Google Shape;123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65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1297" name="Google Shape;1297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65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1320" name="Google Shape;1320;p65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65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65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65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65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65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65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65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65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65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65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65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65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65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65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65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65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65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65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65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65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65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1343" name="Google Shape;1343;p65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65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65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65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65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65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65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65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65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65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65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65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65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65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65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65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65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65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65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65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65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65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65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65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65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65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65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65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65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65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65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65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65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65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65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65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65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65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65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65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65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65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65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65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65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65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65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65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65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65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65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65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65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65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65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65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65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65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65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65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65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6" name="Google Shape;140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66"/>
          <p:cNvGrpSpPr/>
          <p:nvPr/>
        </p:nvGrpSpPr>
        <p:grpSpPr>
          <a:xfrm>
            <a:off x="-60960" y="-711788"/>
            <a:ext cx="9265920" cy="6046051"/>
            <a:chOff x="-60960" y="-711788"/>
            <a:chExt cx="9265920" cy="6046051"/>
          </a:xfrm>
        </p:grpSpPr>
        <p:sp>
          <p:nvSpPr>
            <p:cNvPr id="1409" name="Google Shape;1409;p66"/>
            <p:cNvSpPr/>
            <p:nvPr/>
          </p:nvSpPr>
          <p:spPr>
            <a:xfrm>
              <a:off x="-60960" y="397376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6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1" name="Google Shape;1411;p66"/>
          <p:cNvSpPr txBox="1">
            <a:spLocks noGrp="1"/>
          </p:cNvSpPr>
          <p:nvPr>
            <p:ph type="title"/>
          </p:nvPr>
        </p:nvSpPr>
        <p:spPr>
          <a:xfrm>
            <a:off x="713225" y="1612000"/>
            <a:ext cx="47028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12" name="Google Shape;1412;p66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413" name="Google Shape;1413;p6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6" name="Google Shape;1416;p6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417" name="Google Shape;1417;p6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6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6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420" name="Google Shape;1420;p6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6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6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423" name="Google Shape;1423;p6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6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6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6" name="Google Shape;1426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67"/>
          <p:cNvGrpSpPr/>
          <p:nvPr/>
        </p:nvGrpSpPr>
        <p:grpSpPr>
          <a:xfrm>
            <a:off x="-60960" y="-734820"/>
            <a:ext cx="9265920" cy="6699315"/>
            <a:chOff x="-60960" y="-734820"/>
            <a:chExt cx="9265920" cy="6699315"/>
          </a:xfrm>
        </p:grpSpPr>
        <p:sp>
          <p:nvSpPr>
            <p:cNvPr id="1429" name="Google Shape;1429;p67"/>
            <p:cNvSpPr/>
            <p:nvPr/>
          </p:nvSpPr>
          <p:spPr>
            <a:xfrm flipH="1">
              <a:off x="-60960" y="460399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1" name="Google Shape;1431;p67"/>
          <p:cNvSpPr txBox="1">
            <a:spLocks noGrp="1"/>
          </p:cNvSpPr>
          <p:nvPr>
            <p:ph type="title"/>
          </p:nvPr>
        </p:nvSpPr>
        <p:spPr>
          <a:xfrm>
            <a:off x="2391900" y="2992397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32" name="Google Shape;1432;p67"/>
          <p:cNvSpPr txBox="1">
            <a:spLocks noGrp="1"/>
          </p:cNvSpPr>
          <p:nvPr>
            <p:ph type="subTitle" idx="1"/>
          </p:nvPr>
        </p:nvSpPr>
        <p:spPr>
          <a:xfrm>
            <a:off x="1226400" y="161920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433" name="Google Shape;1433;p67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434" name="Google Shape;1434;p67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5" name="Google Shape;1435;p67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436" name="Google Shape;1436;p67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437" name="Google Shape;143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9" name="Google Shape;1439;p67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40" name="Google Shape;144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0" name="Google Shape;1450;p67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51" name="Google Shape;1451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1" name="Google Shape;1461;p67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62" name="Google Shape;1462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67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73" name="Google Shape;1473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3" name="Google Shape;1483;p67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84" name="Google Shape;1484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4" name="Google Shape;1494;p67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495" name="Google Shape;1495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5" name="Google Shape;1505;p67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06" name="Google Shape;1506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6" name="Google Shape;1516;p67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17" name="Google Shape;1517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7" name="Google Shape;1527;p67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28" name="Google Shape;1528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8" name="Google Shape;1538;p67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39" name="Google Shape;1539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9" name="Google Shape;1549;p67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550" name="Google Shape;1550;p67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67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67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67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67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67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67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67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67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67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60" name="Google Shape;1560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68"/>
          <p:cNvGrpSpPr/>
          <p:nvPr/>
        </p:nvGrpSpPr>
        <p:grpSpPr>
          <a:xfrm>
            <a:off x="-60960" y="-859004"/>
            <a:ext cx="9265920" cy="6370987"/>
            <a:chOff x="-60960" y="-859004"/>
            <a:chExt cx="9265920" cy="6370987"/>
          </a:xfrm>
        </p:grpSpPr>
        <p:sp>
          <p:nvSpPr>
            <p:cNvPr id="1563" name="Google Shape;1563;p68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8"/>
            <p:cNvSpPr/>
            <p:nvPr/>
          </p:nvSpPr>
          <p:spPr>
            <a:xfrm rot="10800000" flipH="1">
              <a:off x="-60960" y="40416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5" name="Google Shape;1565;p68"/>
          <p:cNvSpPr>
            <a:spLocks noGrp="1"/>
          </p:cNvSpPr>
          <p:nvPr>
            <p:ph type="pic" idx="2"/>
          </p:nvPr>
        </p:nvSpPr>
        <p:spPr>
          <a:xfrm>
            <a:off x="715100" y="539499"/>
            <a:ext cx="2458500" cy="3840300"/>
          </a:xfrm>
          <a:prstGeom prst="rect">
            <a:avLst/>
          </a:prstGeom>
          <a:noFill/>
          <a:ln>
            <a:noFill/>
          </a:ln>
        </p:spPr>
      </p:sp>
      <p:sp>
        <p:nvSpPr>
          <p:cNvPr id="1566" name="Google Shape;1566;p68"/>
          <p:cNvSpPr>
            <a:spLocks noGrp="1"/>
          </p:cNvSpPr>
          <p:nvPr>
            <p:ph type="pic" idx="3"/>
          </p:nvPr>
        </p:nvSpPr>
        <p:spPr>
          <a:xfrm>
            <a:off x="3342679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7" name="Google Shape;1567;p68"/>
          <p:cNvSpPr>
            <a:spLocks noGrp="1"/>
          </p:cNvSpPr>
          <p:nvPr>
            <p:ph type="pic" idx="4"/>
          </p:nvPr>
        </p:nvSpPr>
        <p:spPr>
          <a:xfrm>
            <a:off x="5970256" y="1921401"/>
            <a:ext cx="2458500" cy="2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68"/>
          <p:cNvSpPr txBox="1">
            <a:spLocks noGrp="1"/>
          </p:cNvSpPr>
          <p:nvPr>
            <p:ph type="subTitle" idx="1"/>
          </p:nvPr>
        </p:nvSpPr>
        <p:spPr>
          <a:xfrm>
            <a:off x="3939788" y="1147500"/>
            <a:ext cx="38940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9" name="Google Shape;1569;p68"/>
          <p:cNvSpPr txBox="1">
            <a:spLocks noGrp="1"/>
          </p:cNvSpPr>
          <p:nvPr>
            <p:ph type="title"/>
          </p:nvPr>
        </p:nvSpPr>
        <p:spPr>
          <a:xfrm>
            <a:off x="3939862" y="539500"/>
            <a:ext cx="389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70" name="Google Shape;1570;p68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571" name="Google Shape;1571;p68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8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4" name="Google Shape;1574;p68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575" name="Google Shape;1575;p6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6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68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578" name="Google Shape;1578;p6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68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581" name="Google Shape;1581;p6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6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3" name="Google Shape;1583;p68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4" name="Google Shape;158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9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69"/>
          <p:cNvSpPr txBox="1">
            <a:spLocks noGrp="1"/>
          </p:cNvSpPr>
          <p:nvPr>
            <p:ph type="title"/>
          </p:nvPr>
        </p:nvSpPr>
        <p:spPr>
          <a:xfrm>
            <a:off x="720000" y="3845275"/>
            <a:ext cx="7704000" cy="6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71"/>
          <p:cNvGrpSpPr/>
          <p:nvPr/>
        </p:nvGrpSpPr>
        <p:grpSpPr>
          <a:xfrm>
            <a:off x="-60960" y="-734820"/>
            <a:ext cx="9265920" cy="5717015"/>
            <a:chOff x="-60960" y="-734820"/>
            <a:chExt cx="9265920" cy="5717015"/>
          </a:xfrm>
        </p:grpSpPr>
        <p:sp>
          <p:nvSpPr>
            <p:cNvPr id="1613" name="Google Shape;1613;p71"/>
            <p:cNvSpPr/>
            <p:nvPr/>
          </p:nvSpPr>
          <p:spPr>
            <a:xfrm flipH="1">
              <a:off x="-60960" y="362169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71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5" name="Google Shape;1615;p71"/>
          <p:cNvSpPr txBox="1">
            <a:spLocks noGrp="1"/>
          </p:cNvSpPr>
          <p:nvPr>
            <p:ph type="title" hasCustomPrompt="1"/>
          </p:nvPr>
        </p:nvSpPr>
        <p:spPr>
          <a:xfrm>
            <a:off x="2701675" y="1233163"/>
            <a:ext cx="5729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6" name="Google Shape;1616;p71"/>
          <p:cNvSpPr txBox="1">
            <a:spLocks noGrp="1"/>
          </p:cNvSpPr>
          <p:nvPr>
            <p:ph type="subTitle" idx="1"/>
          </p:nvPr>
        </p:nvSpPr>
        <p:spPr>
          <a:xfrm>
            <a:off x="2701625" y="2135788"/>
            <a:ext cx="5729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7" name="Google Shape;1617;p71"/>
          <p:cNvGrpSpPr/>
          <p:nvPr/>
        </p:nvGrpSpPr>
        <p:grpSpPr>
          <a:xfrm flipH="1">
            <a:off x="-1373376" y="3872160"/>
            <a:ext cx="11585994" cy="1786232"/>
            <a:chOff x="-900951" y="4024560"/>
            <a:chExt cx="11585994" cy="1786232"/>
          </a:xfrm>
        </p:grpSpPr>
        <p:sp>
          <p:nvSpPr>
            <p:cNvPr id="1618" name="Google Shape;1618;p71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1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1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4" name="Google Shape;1624;p72"/>
          <p:cNvSpPr txBox="1">
            <a:spLocks noGrp="1"/>
          </p:cNvSpPr>
          <p:nvPr>
            <p:ph type="subTitle" idx="1"/>
          </p:nvPr>
        </p:nvSpPr>
        <p:spPr>
          <a:xfrm>
            <a:off x="713225" y="1232534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5" name="Google Shape;1625;p72"/>
          <p:cNvSpPr txBox="1">
            <a:spLocks noGrp="1"/>
          </p:cNvSpPr>
          <p:nvPr>
            <p:ph type="title" idx="2"/>
          </p:nvPr>
        </p:nvSpPr>
        <p:spPr>
          <a:xfrm>
            <a:off x="713225" y="1898686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6" name="Google Shape;1626;p72"/>
          <p:cNvSpPr txBox="1">
            <a:spLocks noGrp="1"/>
          </p:cNvSpPr>
          <p:nvPr>
            <p:ph type="subTitle" idx="3"/>
          </p:nvPr>
        </p:nvSpPr>
        <p:spPr>
          <a:xfrm>
            <a:off x="713225" y="2594291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72"/>
          <p:cNvSpPr txBox="1">
            <a:spLocks noGrp="1"/>
          </p:cNvSpPr>
          <p:nvPr>
            <p:ph type="title" idx="4"/>
          </p:nvPr>
        </p:nvSpPr>
        <p:spPr>
          <a:xfrm>
            <a:off x="713225" y="3257872"/>
            <a:ext cx="3832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8" name="Google Shape;1628;p72"/>
          <p:cNvSpPr txBox="1">
            <a:spLocks noGrp="1"/>
          </p:cNvSpPr>
          <p:nvPr>
            <p:ph type="subTitle" idx="5"/>
          </p:nvPr>
        </p:nvSpPr>
        <p:spPr>
          <a:xfrm>
            <a:off x="713225" y="3956049"/>
            <a:ext cx="383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29" name="Google Shape;1629;p72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630" name="Google Shape;1630;p7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3" name="Google Shape;1633;p7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634" name="Google Shape;1634;p7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7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6" name="Google Shape;1636;p7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637" name="Google Shape;1637;p7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7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p7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640" name="Google Shape;1640;p7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7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2" name="Google Shape;1642;p7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3" name="Google Shape;1643;p72"/>
          <p:cNvSpPr/>
          <p:nvPr/>
        </p:nvSpPr>
        <p:spPr>
          <a:xfrm rot="10800000">
            <a:off x="-60960" y="-859004"/>
            <a:ext cx="9265920" cy="1470373"/>
          </a:xfrm>
          <a:custGeom>
            <a:avLst/>
            <a:gdLst/>
            <a:ahLst/>
            <a:cxnLst/>
            <a:rect l="l" t="t" r="r" b="b"/>
            <a:pathLst>
              <a:path w="12192000" h="1960498" extrusionOk="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73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1647" name="Google Shape;1647;p73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73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9" name="Google Shape;1649;p7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0" name="Google Shape;1650;p73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1651" name="Google Shape;1651;p73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2" name="Google Shape;1652;p73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1653" name="Google Shape;1653;p73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1654" name="Google Shape;165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6" name="Google Shape;1656;p73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57" name="Google Shape;165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7" name="Google Shape;1667;p73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68" name="Google Shape;1668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8" name="Google Shape;1678;p73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79" name="Google Shape;1679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9" name="Google Shape;1689;p73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690" name="Google Shape;1690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0" name="Google Shape;1700;p73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01" name="Google Shape;1701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6" name="Google Shape;1706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8" name="Google Shape;1708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1" name="Google Shape;1711;p73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12" name="Google Shape;1712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4" name="Google Shape;1714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2" name="Google Shape;1722;p73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23" name="Google Shape;1723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4" name="Google Shape;1724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5" name="Google Shape;1725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7" name="Google Shape;1727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3" name="Google Shape;1733;p73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34" name="Google Shape;1734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1" name="Google Shape;1741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2" name="Google Shape;1742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4" name="Google Shape;1744;p73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45" name="Google Shape;1745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8" name="Google Shape;1748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9" name="Google Shape;1749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1" name="Google Shape;1751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2" name="Google Shape;1752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4" name="Google Shape;1754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5" name="Google Shape;1755;p73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56" name="Google Shape;1756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8" name="Google Shape;1758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9" name="Google Shape;1759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0" name="Google Shape;1760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6" name="Google Shape;1766;p73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1767" name="Google Shape;1767;p73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73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73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73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73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73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3" name="Google Shape;1773;p73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p73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73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p73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77" name="Google Shape;1777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4"/>
          <p:cNvSpPr txBox="1">
            <a:spLocks noGrp="1"/>
          </p:cNvSpPr>
          <p:nvPr>
            <p:ph type="subTitle" idx="1"/>
          </p:nvPr>
        </p:nvSpPr>
        <p:spPr>
          <a:xfrm>
            <a:off x="713475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0" name="Google Shape;1780;p74"/>
          <p:cNvSpPr txBox="1">
            <a:spLocks noGrp="1"/>
          </p:cNvSpPr>
          <p:nvPr>
            <p:ph type="subTitle" idx="2"/>
          </p:nvPr>
        </p:nvSpPr>
        <p:spPr>
          <a:xfrm>
            <a:off x="713475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1" name="Google Shape;1781;p74"/>
          <p:cNvSpPr txBox="1">
            <a:spLocks noGrp="1"/>
          </p:cNvSpPr>
          <p:nvPr>
            <p:ph type="subTitle" idx="3"/>
          </p:nvPr>
        </p:nvSpPr>
        <p:spPr>
          <a:xfrm>
            <a:off x="3324413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2" name="Google Shape;1782;p74"/>
          <p:cNvSpPr txBox="1">
            <a:spLocks noGrp="1"/>
          </p:cNvSpPr>
          <p:nvPr>
            <p:ph type="subTitle" idx="4"/>
          </p:nvPr>
        </p:nvSpPr>
        <p:spPr>
          <a:xfrm>
            <a:off x="3324413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3" name="Google Shape;1783;p74"/>
          <p:cNvSpPr txBox="1">
            <a:spLocks noGrp="1"/>
          </p:cNvSpPr>
          <p:nvPr>
            <p:ph type="subTitle" idx="5"/>
          </p:nvPr>
        </p:nvSpPr>
        <p:spPr>
          <a:xfrm>
            <a:off x="5935371" y="2797279"/>
            <a:ext cx="2495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4" name="Google Shape;1784;p74"/>
          <p:cNvSpPr txBox="1">
            <a:spLocks noGrp="1"/>
          </p:cNvSpPr>
          <p:nvPr>
            <p:ph type="subTitle" idx="6"/>
          </p:nvPr>
        </p:nvSpPr>
        <p:spPr>
          <a:xfrm>
            <a:off x="5935371" y="2371405"/>
            <a:ext cx="2495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85" name="Google Shape;1785;p7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74"/>
          <p:cNvSpPr txBox="1">
            <a:spLocks noGrp="1"/>
          </p:cNvSpPr>
          <p:nvPr>
            <p:ph type="title" idx="7"/>
          </p:nvPr>
        </p:nvSpPr>
        <p:spPr>
          <a:xfrm>
            <a:off x="3657675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7" name="Google Shape;1787;p74"/>
          <p:cNvSpPr txBox="1">
            <a:spLocks noGrp="1"/>
          </p:cNvSpPr>
          <p:nvPr>
            <p:ph type="title" idx="8"/>
          </p:nvPr>
        </p:nvSpPr>
        <p:spPr>
          <a:xfrm>
            <a:off x="1046688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8" name="Google Shape;1788;p74"/>
          <p:cNvSpPr txBox="1">
            <a:spLocks noGrp="1"/>
          </p:cNvSpPr>
          <p:nvPr>
            <p:ph type="title" idx="9"/>
          </p:nvPr>
        </p:nvSpPr>
        <p:spPr>
          <a:xfrm>
            <a:off x="6268671" y="1888400"/>
            <a:ext cx="1828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789" name="Google Shape;1789;p74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1790" name="Google Shape;1790;p7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4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2" name="Google Shape;1792;p7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1793" name="Google Shape;1793;p7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6" name="Google Shape;1796;p7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1797" name="Google Shape;1797;p7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7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7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1800" name="Google Shape;1800;p7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7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7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1803" name="Google Shape;1803;p7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7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5" name="Google Shape;1805;p7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6" name="Google Shape;1806;p74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1807" name="Google Shape;1807;p74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1808" name="Google Shape;1808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74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1872" name="Google Shape;187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74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1895" name="Google Shape;1895;p74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1896" name="Google Shape;1896;p74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1897" name="Google Shape;1897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74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74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74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74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2" name="Google Shape;1902;p74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74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74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74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74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74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74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74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74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74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74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74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74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74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74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74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74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74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74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74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74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74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74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74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74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74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74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74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74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74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74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74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74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74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74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74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74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74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74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74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74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74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74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74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6" name="Google Shape;1946;p74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1947" name="Google Shape;1947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74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1970" name="Google Shape;1970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2" name="Google Shape;1992;p74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1993" name="Google Shape;1993;p74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1994" name="Google Shape;1994;p74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74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6" name="Google Shape;1996;p74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1997" name="Google Shape;1997;p74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74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99" name="Google Shape;1999;p74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0" name="Google Shape;2000;p74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001" name="Google Shape;2001;p74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2" name="Google Shape;2002;p74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3" name="Google Shape;2003;p74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4" name="Google Shape;2004;p74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005" name="Google Shape;2005;p74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74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7" name="Google Shape;2007;p74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08" name="Google Shape;2008;p74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009" name="Google Shape;2009;p74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74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1" name="Google Shape;2011;p74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012" name="Google Shape;2012;p74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74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4" name="Google Shape;2014;p74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74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74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74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74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74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74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74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74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74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74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025" name="Google Shape;202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74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089" name="Google Shape;2089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1" name="Google Shape;2111;p74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112" name="Google Shape;2112;p74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74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74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74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74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74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74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74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74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74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74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74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74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74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74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74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74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74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74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74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74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74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4" name="Google Shape;2134;p74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135" name="Google Shape;2135;p74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74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74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74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74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74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74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74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74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74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74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74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74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74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74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74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74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74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74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74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74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74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74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74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74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74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74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74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74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74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74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74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74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74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74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74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74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74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74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74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74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74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74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74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74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74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74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74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74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74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74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74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74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74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74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74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74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74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74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74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74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74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74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8" name="Google Shape;2198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0" name="Google Shape;2200;p75"/>
          <p:cNvGrpSpPr/>
          <p:nvPr/>
        </p:nvGrpSpPr>
        <p:grpSpPr>
          <a:xfrm>
            <a:off x="-60960" y="-734820"/>
            <a:ext cx="9265920" cy="6173140"/>
            <a:chOff x="-60960" y="-734820"/>
            <a:chExt cx="9265920" cy="6173140"/>
          </a:xfrm>
        </p:grpSpPr>
        <p:sp>
          <p:nvSpPr>
            <p:cNvPr id="2201" name="Google Shape;2201;p75"/>
            <p:cNvSpPr/>
            <p:nvPr/>
          </p:nvSpPr>
          <p:spPr>
            <a:xfrm flipH="1">
              <a:off x="-60960" y="407781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75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3" name="Google Shape;2203;p75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75"/>
          <p:cNvSpPr txBox="1">
            <a:spLocks noGrp="1"/>
          </p:cNvSpPr>
          <p:nvPr>
            <p:ph type="subTitle" idx="1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5" name="Google Shape;2205;p75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06" name="Google Shape;2206;p75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5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5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9" name="Google Shape;2209;p75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10" name="Google Shape;2210;p75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75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2" name="Google Shape;2212;p75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13" name="Google Shape;2213;p75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75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5" name="Google Shape;2215;p75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16" name="Google Shape;2216;p75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75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8" name="Google Shape;2218;p75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9" name="Google Shape;2219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54"/>
          <p:cNvGrpSpPr/>
          <p:nvPr/>
        </p:nvGrpSpPr>
        <p:grpSpPr>
          <a:xfrm>
            <a:off x="-60960" y="-859004"/>
            <a:ext cx="9265920" cy="6310012"/>
            <a:chOff x="-60960" y="-859004"/>
            <a:chExt cx="9265920" cy="6310012"/>
          </a:xfrm>
        </p:grpSpPr>
        <p:sp>
          <p:nvSpPr>
            <p:cNvPr id="18" name="Google Shape;18;p54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4"/>
            <p:cNvSpPr/>
            <p:nvPr/>
          </p:nvSpPr>
          <p:spPr>
            <a:xfrm rot="10800000" flipH="1">
              <a:off x="-60960" y="39806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54"/>
          <p:cNvSpPr txBox="1">
            <a:spLocks noGrp="1"/>
          </p:cNvSpPr>
          <p:nvPr>
            <p:ph type="subTitle" idx="1"/>
          </p:nvPr>
        </p:nvSpPr>
        <p:spPr>
          <a:xfrm>
            <a:off x="5350281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subTitle" idx="2"/>
          </p:nvPr>
        </p:nvSpPr>
        <p:spPr>
          <a:xfrm>
            <a:off x="5350279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title" idx="3"/>
          </p:nvPr>
        </p:nvSpPr>
        <p:spPr>
          <a:xfrm>
            <a:off x="4611921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subTitle" idx="4"/>
          </p:nvPr>
        </p:nvSpPr>
        <p:spPr>
          <a:xfrm>
            <a:off x="1458432" y="2668087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subTitle" idx="5"/>
          </p:nvPr>
        </p:nvSpPr>
        <p:spPr>
          <a:xfrm>
            <a:off x="1458430" y="2986375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title" idx="6"/>
          </p:nvPr>
        </p:nvSpPr>
        <p:spPr>
          <a:xfrm>
            <a:off x="720000" y="2668050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54"/>
          <p:cNvSpPr txBox="1">
            <a:spLocks noGrp="1"/>
          </p:cNvSpPr>
          <p:nvPr>
            <p:ph type="subTitle" idx="7"/>
          </p:nvPr>
        </p:nvSpPr>
        <p:spPr>
          <a:xfrm>
            <a:off x="1458432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subTitle" idx="8"/>
          </p:nvPr>
        </p:nvSpPr>
        <p:spPr>
          <a:xfrm>
            <a:off x="1458430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title" idx="9"/>
          </p:nvPr>
        </p:nvSpPr>
        <p:spPr>
          <a:xfrm>
            <a:off x="720000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ubTitle" idx="13"/>
          </p:nvPr>
        </p:nvSpPr>
        <p:spPr>
          <a:xfrm>
            <a:off x="5350281" y="1570812"/>
            <a:ext cx="3073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subTitle" idx="14"/>
          </p:nvPr>
        </p:nvSpPr>
        <p:spPr>
          <a:xfrm>
            <a:off x="5350279" y="1889101"/>
            <a:ext cx="307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title" idx="15"/>
          </p:nvPr>
        </p:nvSpPr>
        <p:spPr>
          <a:xfrm>
            <a:off x="4611921" y="1570775"/>
            <a:ext cx="738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" name="Google Shape;33;p54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34" name="Google Shape;34;p5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p5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8" name="Google Shape;38;p5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5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5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41" name="Google Shape;41;p5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5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44" name="Google Shape;44;p5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76"/>
          <p:cNvGrpSpPr/>
          <p:nvPr/>
        </p:nvGrpSpPr>
        <p:grpSpPr>
          <a:xfrm flipH="1">
            <a:off x="-60960" y="-859004"/>
            <a:ext cx="9265920" cy="6198199"/>
            <a:chOff x="-60960" y="-859004"/>
            <a:chExt cx="9265920" cy="6198199"/>
          </a:xfrm>
        </p:grpSpPr>
        <p:sp>
          <p:nvSpPr>
            <p:cNvPr id="2222" name="Google Shape;2222;p7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76"/>
            <p:cNvSpPr/>
            <p:nvPr/>
          </p:nvSpPr>
          <p:spPr>
            <a:xfrm rot="10800000" flipH="1">
              <a:off x="-60960" y="3868822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4" name="Google Shape;2224;p76"/>
          <p:cNvSpPr txBox="1">
            <a:spLocks noGrp="1"/>
          </p:cNvSpPr>
          <p:nvPr>
            <p:ph type="title"/>
          </p:nvPr>
        </p:nvSpPr>
        <p:spPr>
          <a:xfrm>
            <a:off x="4412851" y="1323600"/>
            <a:ext cx="4017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76"/>
          <p:cNvSpPr txBox="1">
            <a:spLocks noGrp="1"/>
          </p:cNvSpPr>
          <p:nvPr>
            <p:ph type="subTitle" idx="1"/>
          </p:nvPr>
        </p:nvSpPr>
        <p:spPr>
          <a:xfrm>
            <a:off x="4413042" y="2055000"/>
            <a:ext cx="4017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 flipH="1">
            <a:off x="-1373376" y="4024560"/>
            <a:ext cx="11585994" cy="1786232"/>
            <a:chOff x="-900951" y="4024560"/>
            <a:chExt cx="11585994" cy="1786232"/>
          </a:xfrm>
        </p:grpSpPr>
        <p:sp>
          <p:nvSpPr>
            <p:cNvPr id="2227" name="Google Shape;2227;p76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6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0" name="Google Shape;2230;p76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231" name="Google Shape;2231;p76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76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3" name="Google Shape;2233;p76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34" name="Google Shape;2234;p76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76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6" name="Google Shape;2236;p76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37" name="Google Shape;2237;p76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76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9" name="Google Shape;2239;p76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0" name="Google Shape;2240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77"/>
          <p:cNvGrpSpPr/>
          <p:nvPr/>
        </p:nvGrpSpPr>
        <p:grpSpPr>
          <a:xfrm>
            <a:off x="-60960" y="-711788"/>
            <a:ext cx="9265920" cy="5996038"/>
            <a:chOff x="-60960" y="-711788"/>
            <a:chExt cx="9265920" cy="5996038"/>
          </a:xfrm>
        </p:grpSpPr>
        <p:sp>
          <p:nvSpPr>
            <p:cNvPr id="2243" name="Google Shape;2243;p77"/>
            <p:cNvSpPr/>
            <p:nvPr/>
          </p:nvSpPr>
          <p:spPr>
            <a:xfrm flipH="1">
              <a:off x="-60960" y="392374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77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5" name="Google Shape;2245;p77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4039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6" name="Google Shape;2246;p77"/>
          <p:cNvSpPr txBox="1">
            <a:spLocks noGrp="1"/>
          </p:cNvSpPr>
          <p:nvPr>
            <p:ph type="subTitle" idx="1"/>
          </p:nvPr>
        </p:nvSpPr>
        <p:spPr>
          <a:xfrm>
            <a:off x="713225" y="2055000"/>
            <a:ext cx="4039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47" name="Google Shape;2247;p77"/>
          <p:cNvGrpSpPr/>
          <p:nvPr/>
        </p:nvGrpSpPr>
        <p:grpSpPr>
          <a:xfrm>
            <a:off x="-1221018" y="4024560"/>
            <a:ext cx="11585994" cy="1786232"/>
            <a:chOff x="-900951" y="4024560"/>
            <a:chExt cx="11585994" cy="1786232"/>
          </a:xfrm>
        </p:grpSpPr>
        <p:sp>
          <p:nvSpPr>
            <p:cNvPr id="2248" name="Google Shape;2248;p77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7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7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1" name="Google Shape;2251;p77"/>
            <p:cNvGrpSpPr/>
            <p:nvPr/>
          </p:nvGrpSpPr>
          <p:grpSpPr>
            <a:xfrm>
              <a:off x="893012" y="4697095"/>
              <a:ext cx="280568" cy="164174"/>
              <a:chOff x="-1311412" y="3885057"/>
              <a:chExt cx="352827" cy="206456"/>
            </a:xfrm>
          </p:grpSpPr>
          <p:sp>
            <p:nvSpPr>
              <p:cNvPr id="2252" name="Google Shape;2252;p77"/>
              <p:cNvSpPr/>
              <p:nvPr/>
            </p:nvSpPr>
            <p:spPr>
              <a:xfrm>
                <a:off x="-1311412" y="3899937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77"/>
              <p:cNvSpPr/>
              <p:nvPr/>
            </p:nvSpPr>
            <p:spPr>
              <a:xfrm>
                <a:off x="-1110138" y="3885057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4" name="Google Shape;2254;p7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255" name="Google Shape;2255;p7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7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7" name="Google Shape;2257;p77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258" name="Google Shape;2258;p7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7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0" name="Google Shape;2260;p77"/>
            <p:cNvSpPr/>
            <p:nvPr/>
          </p:nvSpPr>
          <p:spPr>
            <a:xfrm rot="-281788">
              <a:off x="1819120" y="4965636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1" name="Google Shape;226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ine columns">
  <p:cSld name="CUSTOM_11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78"/>
          <p:cNvSpPr/>
          <p:nvPr/>
        </p:nvSpPr>
        <p:spPr>
          <a:xfrm flipH="1">
            <a:off x="-60960" y="-734820"/>
            <a:ext cx="9265920" cy="1470373"/>
          </a:xfrm>
          <a:custGeom>
            <a:avLst/>
            <a:gdLst/>
            <a:ahLst/>
            <a:cxnLst/>
            <a:rect l="l" t="t" r="r" b="b"/>
            <a:pathLst>
              <a:path w="12192000" h="1960498" extrusionOk="0">
                <a:moveTo>
                  <a:pt x="12192000" y="0"/>
                </a:moveTo>
                <a:cubicBezTo>
                  <a:pt x="12192000" y="0"/>
                  <a:pt x="10042144" y="643509"/>
                  <a:pt x="7257923" y="643509"/>
                </a:cubicBezTo>
                <a:cubicBezTo>
                  <a:pt x="4473702" y="643509"/>
                  <a:pt x="3557334" y="65468"/>
                  <a:pt x="0" y="65468"/>
                </a:cubicBezTo>
                <a:lnTo>
                  <a:pt x="0" y="715455"/>
                </a:lnTo>
                <a:cubicBezTo>
                  <a:pt x="0" y="715455"/>
                  <a:pt x="0" y="715455"/>
                  <a:pt x="0" y="715455"/>
                </a:cubicBezTo>
                <a:lnTo>
                  <a:pt x="0" y="1960499"/>
                </a:lnTo>
                <a:cubicBezTo>
                  <a:pt x="0" y="1960499"/>
                  <a:pt x="2149856" y="1316990"/>
                  <a:pt x="4934077" y="1316990"/>
                </a:cubicBezTo>
                <a:cubicBezTo>
                  <a:pt x="7718298" y="1316990"/>
                  <a:pt x="8634667" y="1895094"/>
                  <a:pt x="12192000" y="1895094"/>
                </a:cubicBezTo>
                <a:lnTo>
                  <a:pt x="12192000" y="1245108"/>
                </a:lnTo>
                <a:cubicBezTo>
                  <a:pt x="12192000" y="1245108"/>
                  <a:pt x="12192000" y="1245108"/>
                  <a:pt x="12192000" y="1245108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31ACBB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78"/>
          <p:cNvSpPr txBox="1">
            <a:spLocks noGrp="1"/>
          </p:cNvSpPr>
          <p:nvPr>
            <p:ph type="subTitle" idx="1"/>
          </p:nvPr>
        </p:nvSpPr>
        <p:spPr>
          <a:xfrm>
            <a:off x="720000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78"/>
          <p:cNvSpPr txBox="1">
            <a:spLocks noGrp="1"/>
          </p:cNvSpPr>
          <p:nvPr>
            <p:ph type="subTitle" idx="2"/>
          </p:nvPr>
        </p:nvSpPr>
        <p:spPr>
          <a:xfrm>
            <a:off x="3344812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78"/>
          <p:cNvSpPr txBox="1">
            <a:spLocks noGrp="1"/>
          </p:cNvSpPr>
          <p:nvPr>
            <p:ph type="subTitle" idx="3"/>
          </p:nvPr>
        </p:nvSpPr>
        <p:spPr>
          <a:xfrm>
            <a:off x="720000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78"/>
          <p:cNvSpPr txBox="1">
            <a:spLocks noGrp="1"/>
          </p:cNvSpPr>
          <p:nvPr>
            <p:ph type="subTitle" idx="4"/>
          </p:nvPr>
        </p:nvSpPr>
        <p:spPr>
          <a:xfrm>
            <a:off x="3344812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8" name="Google Shape;2268;p78"/>
          <p:cNvSpPr txBox="1">
            <a:spLocks noGrp="1"/>
          </p:cNvSpPr>
          <p:nvPr>
            <p:ph type="subTitle" idx="5"/>
          </p:nvPr>
        </p:nvSpPr>
        <p:spPr>
          <a:xfrm>
            <a:off x="5969625" y="17204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78"/>
          <p:cNvSpPr txBox="1">
            <a:spLocks noGrp="1"/>
          </p:cNvSpPr>
          <p:nvPr>
            <p:ph type="subTitle" idx="6"/>
          </p:nvPr>
        </p:nvSpPr>
        <p:spPr>
          <a:xfrm>
            <a:off x="5969625" y="279382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78"/>
          <p:cNvSpPr txBox="1">
            <a:spLocks noGrp="1"/>
          </p:cNvSpPr>
          <p:nvPr>
            <p:ph type="subTitle" idx="7"/>
          </p:nvPr>
        </p:nvSpPr>
        <p:spPr>
          <a:xfrm>
            <a:off x="724826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1" name="Google Shape;2271;p78"/>
          <p:cNvSpPr txBox="1">
            <a:spLocks noGrp="1"/>
          </p:cNvSpPr>
          <p:nvPr>
            <p:ph type="subTitle" idx="8"/>
          </p:nvPr>
        </p:nvSpPr>
        <p:spPr>
          <a:xfrm>
            <a:off x="3349634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2" name="Google Shape;2272;p78"/>
          <p:cNvSpPr txBox="1">
            <a:spLocks noGrp="1"/>
          </p:cNvSpPr>
          <p:nvPr>
            <p:ph type="subTitle" idx="9"/>
          </p:nvPr>
        </p:nvSpPr>
        <p:spPr>
          <a:xfrm>
            <a:off x="5974442" y="134020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3" name="Google Shape;2273;p78"/>
          <p:cNvSpPr txBox="1">
            <a:spLocks noGrp="1"/>
          </p:cNvSpPr>
          <p:nvPr>
            <p:ph type="subTitle" idx="13"/>
          </p:nvPr>
        </p:nvSpPr>
        <p:spPr>
          <a:xfrm>
            <a:off x="724826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4" name="Google Shape;2274;p78"/>
          <p:cNvSpPr txBox="1">
            <a:spLocks noGrp="1"/>
          </p:cNvSpPr>
          <p:nvPr>
            <p:ph type="subTitle" idx="14"/>
          </p:nvPr>
        </p:nvSpPr>
        <p:spPr>
          <a:xfrm>
            <a:off x="3349634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5" name="Google Shape;2275;p78"/>
          <p:cNvSpPr txBox="1">
            <a:spLocks noGrp="1"/>
          </p:cNvSpPr>
          <p:nvPr>
            <p:ph type="subTitle" idx="15"/>
          </p:nvPr>
        </p:nvSpPr>
        <p:spPr>
          <a:xfrm>
            <a:off x="5974442" y="2411954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76" name="Google Shape;2276;p78"/>
          <p:cNvSpPr txBox="1">
            <a:spLocks noGrp="1"/>
          </p:cNvSpPr>
          <p:nvPr>
            <p:ph type="subTitle" idx="16"/>
          </p:nvPr>
        </p:nvSpPr>
        <p:spPr>
          <a:xfrm>
            <a:off x="720000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7" name="Google Shape;2277;p78"/>
          <p:cNvSpPr txBox="1">
            <a:spLocks noGrp="1"/>
          </p:cNvSpPr>
          <p:nvPr>
            <p:ph type="subTitle" idx="17"/>
          </p:nvPr>
        </p:nvSpPr>
        <p:spPr>
          <a:xfrm>
            <a:off x="3344812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p78"/>
          <p:cNvSpPr txBox="1">
            <a:spLocks noGrp="1"/>
          </p:cNvSpPr>
          <p:nvPr>
            <p:ph type="subTitle" idx="18"/>
          </p:nvPr>
        </p:nvSpPr>
        <p:spPr>
          <a:xfrm>
            <a:off x="5969625" y="3867177"/>
            <a:ext cx="245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9" name="Google Shape;2279;p78"/>
          <p:cNvSpPr txBox="1">
            <a:spLocks noGrp="1"/>
          </p:cNvSpPr>
          <p:nvPr>
            <p:ph type="subTitle" idx="19"/>
          </p:nvPr>
        </p:nvSpPr>
        <p:spPr>
          <a:xfrm>
            <a:off x="724826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0" name="Google Shape;2280;p78"/>
          <p:cNvSpPr txBox="1">
            <a:spLocks noGrp="1"/>
          </p:cNvSpPr>
          <p:nvPr>
            <p:ph type="subTitle" idx="20"/>
          </p:nvPr>
        </p:nvSpPr>
        <p:spPr>
          <a:xfrm>
            <a:off x="3349634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1" name="Google Shape;2281;p78"/>
          <p:cNvSpPr txBox="1">
            <a:spLocks noGrp="1"/>
          </p:cNvSpPr>
          <p:nvPr>
            <p:ph type="subTitle" idx="21"/>
          </p:nvPr>
        </p:nvSpPr>
        <p:spPr>
          <a:xfrm>
            <a:off x="5974442" y="3483703"/>
            <a:ext cx="24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82" name="Google Shape;2282;p7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83" name="Google Shape;2283;p78"/>
          <p:cNvGrpSpPr/>
          <p:nvPr/>
        </p:nvGrpSpPr>
        <p:grpSpPr>
          <a:xfrm>
            <a:off x="-1253125" y="4283271"/>
            <a:ext cx="12151225" cy="1997082"/>
            <a:chOff x="-1253125" y="4207071"/>
            <a:chExt cx="12151225" cy="1997082"/>
          </a:xfrm>
        </p:grpSpPr>
        <p:sp>
          <p:nvSpPr>
            <p:cNvPr id="2284" name="Google Shape;2284;p78"/>
            <p:cNvSpPr/>
            <p:nvPr/>
          </p:nvSpPr>
          <p:spPr>
            <a:xfrm flipH="1">
              <a:off x="-1253125" y="4543009"/>
              <a:ext cx="11554700" cy="648382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8"/>
            <p:cNvSpPr/>
            <p:nvPr/>
          </p:nvSpPr>
          <p:spPr>
            <a:xfrm>
              <a:off x="-656600" y="4543009"/>
              <a:ext cx="11554700" cy="648382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8"/>
            <p:cNvSpPr/>
            <p:nvPr/>
          </p:nvSpPr>
          <p:spPr>
            <a:xfrm>
              <a:off x="-711775" y="4616702"/>
              <a:ext cx="10878175" cy="548702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8"/>
            <p:cNvSpPr/>
            <p:nvPr/>
          </p:nvSpPr>
          <p:spPr>
            <a:xfrm rot="523875">
              <a:off x="-78773" y="46677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8" name="Google Shape;2288;p78"/>
            <p:cNvGrpSpPr/>
            <p:nvPr/>
          </p:nvGrpSpPr>
          <p:grpSpPr>
            <a:xfrm>
              <a:off x="2921465" y="4760145"/>
              <a:ext cx="352827" cy="206457"/>
              <a:chOff x="1239440" y="4113332"/>
              <a:chExt cx="352827" cy="206457"/>
            </a:xfrm>
          </p:grpSpPr>
          <p:sp>
            <p:nvSpPr>
              <p:cNvPr id="2289" name="Google Shape;2289;p78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78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1" name="Google Shape;2291;p78"/>
            <p:cNvGrpSpPr/>
            <p:nvPr/>
          </p:nvGrpSpPr>
          <p:grpSpPr>
            <a:xfrm>
              <a:off x="5223793" y="4687700"/>
              <a:ext cx="256935" cy="202834"/>
              <a:chOff x="2101230" y="3657816"/>
              <a:chExt cx="256935" cy="202834"/>
            </a:xfrm>
          </p:grpSpPr>
          <p:sp>
            <p:nvSpPr>
              <p:cNvPr id="2292" name="Google Shape;2292;p78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78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4" name="Google Shape;2294;p78"/>
            <p:cNvGrpSpPr/>
            <p:nvPr/>
          </p:nvGrpSpPr>
          <p:grpSpPr>
            <a:xfrm>
              <a:off x="6242483" y="4843241"/>
              <a:ext cx="280564" cy="190065"/>
              <a:chOff x="2302558" y="4161617"/>
              <a:chExt cx="280564" cy="190065"/>
            </a:xfrm>
          </p:grpSpPr>
          <p:sp>
            <p:nvSpPr>
              <p:cNvPr id="2295" name="Google Shape;2295;p78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78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7" name="Google Shape;2297;p78"/>
            <p:cNvSpPr/>
            <p:nvPr/>
          </p:nvSpPr>
          <p:spPr>
            <a:xfrm rot="-281788">
              <a:off x="1819120" y="47675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8" name="Google Shape;229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79"/>
          <p:cNvGrpSpPr/>
          <p:nvPr/>
        </p:nvGrpSpPr>
        <p:grpSpPr>
          <a:xfrm>
            <a:off x="-60960" y="-711788"/>
            <a:ext cx="9265920" cy="6188376"/>
            <a:chOff x="-60960" y="-711788"/>
            <a:chExt cx="9265920" cy="6188376"/>
          </a:xfrm>
        </p:grpSpPr>
        <p:sp>
          <p:nvSpPr>
            <p:cNvPr id="2301" name="Google Shape;2301;p79"/>
            <p:cNvSpPr/>
            <p:nvPr/>
          </p:nvSpPr>
          <p:spPr>
            <a:xfrm>
              <a:off x="-60960" y="41160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79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3" name="Google Shape;2303;p7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4" name="Google Shape;2304;p79"/>
          <p:cNvSpPr txBox="1">
            <a:spLocks noGrp="1"/>
          </p:cNvSpPr>
          <p:nvPr>
            <p:ph type="subTitle" idx="1"/>
          </p:nvPr>
        </p:nvSpPr>
        <p:spPr>
          <a:xfrm>
            <a:off x="5055284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5" name="Google Shape;2305;p79"/>
          <p:cNvSpPr txBox="1">
            <a:spLocks noGrp="1"/>
          </p:cNvSpPr>
          <p:nvPr>
            <p:ph type="subTitle" idx="2"/>
          </p:nvPr>
        </p:nvSpPr>
        <p:spPr>
          <a:xfrm>
            <a:off x="1583300" y="3367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6" name="Google Shape;2306;p79"/>
          <p:cNvSpPr txBox="1">
            <a:spLocks noGrp="1"/>
          </p:cNvSpPr>
          <p:nvPr>
            <p:ph type="subTitle" idx="3"/>
          </p:nvPr>
        </p:nvSpPr>
        <p:spPr>
          <a:xfrm>
            <a:off x="50552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307" name="Google Shape;2307;p79"/>
          <p:cNvSpPr txBox="1">
            <a:spLocks noGrp="1"/>
          </p:cNvSpPr>
          <p:nvPr>
            <p:ph type="subTitle" idx="4"/>
          </p:nvPr>
        </p:nvSpPr>
        <p:spPr>
          <a:xfrm>
            <a:off x="1583075" y="3059800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308" name="Google Shape;2308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09" name="Google Shape;2309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2" name="Google Shape;2312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13" name="Google Shape;2313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5" name="Google Shape;2315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16" name="Google Shape;2316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8" name="Google Shape;2318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19" name="Google Shape;2319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21" name="Google Shape;2321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7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323" name="Google Shape;2323;p7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6" name="Google Shape;2326;p7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327" name="Google Shape;2327;p7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7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7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330" name="Google Shape;2330;p7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7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7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333" name="Google Shape;2333;p7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7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5" name="Google Shape;2335;p7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6" name="Google Shape;2336;p79"/>
          <p:cNvGrpSpPr/>
          <p:nvPr/>
        </p:nvGrpSpPr>
        <p:grpSpPr>
          <a:xfrm>
            <a:off x="-669366" y="4047604"/>
            <a:ext cx="10344348" cy="2006566"/>
            <a:chOff x="-669366" y="4047604"/>
            <a:chExt cx="10344348" cy="2006566"/>
          </a:xfrm>
        </p:grpSpPr>
        <p:grpSp>
          <p:nvGrpSpPr>
            <p:cNvPr id="2337" name="Google Shape;2337;p7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338" name="Google Shape;2338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8" name="Google Shape;2398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1" name="Google Shape;2401;p7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2402" name="Google Shape;240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7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2425" name="Google Shape;2425;p7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2426" name="Google Shape;2426;p7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2427" name="Google Shape;2427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7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7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7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7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7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7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4" name="Google Shape;2434;p7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7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7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7" name="Google Shape;2437;p7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7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7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7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7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7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7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7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7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7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7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8" name="Google Shape;2448;p7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7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7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7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7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7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7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7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7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7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7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7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7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1" name="Google Shape;2461;p7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2" name="Google Shape;2462;p7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3" name="Google Shape;2463;p7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7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7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7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7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7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7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7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7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7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7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7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7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76" name="Google Shape;2476;p7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2477" name="Google Shape;2477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7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2500" name="Google Shape;2500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7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2523" name="Google Shape;2523;p7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2524" name="Google Shape;2524;p7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7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6" name="Google Shape;2526;p7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2527" name="Google Shape;2527;p7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7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9" name="Google Shape;2529;p7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0" name="Google Shape;2530;p7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2531" name="Google Shape;2531;p7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7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3" name="Google Shape;2533;p7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4" name="Google Shape;2534;p7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2535" name="Google Shape;2535;p7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7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37" name="Google Shape;2537;p7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8" name="Google Shape;2538;p7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2539" name="Google Shape;2539;p7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7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1" name="Google Shape;2541;p7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2542" name="Google Shape;2542;p7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7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4" name="Google Shape;2544;p7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7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7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7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7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7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7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7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7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7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4" name="Google Shape;2554;p7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2555" name="Google Shape;255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6" name="Google Shape;258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7" name="Google Shape;258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8" name="Google Shape;258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9" name="Google Shape;258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0" name="Google Shape;259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1" name="Google Shape;259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2" name="Google Shape;260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3" name="Google Shape;260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4" name="Google Shape;260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5" name="Google Shape;260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6" name="Google Shape;260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7" name="Google Shape;260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8" name="Google Shape;260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9" name="Google Shape;260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0" name="Google Shape;261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1" name="Google Shape;261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2" name="Google Shape;261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3" name="Google Shape;261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4" name="Google Shape;261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5" name="Google Shape;261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6" name="Google Shape;261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7" name="Google Shape;261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8" name="Google Shape;2618;p7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2619" name="Google Shape;2619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0" name="Google Shape;2620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3" name="Google Shape;2623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1" name="Google Shape;2631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2" name="Google Shape;2632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5" name="Google Shape;2635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6" name="Google Shape;2636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7" name="Google Shape;2637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8" name="Google Shape;2638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9" name="Google Shape;2639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0" name="Google Shape;2640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1" name="Google Shape;2641;p7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2642" name="Google Shape;2642;p7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3" name="Google Shape;2643;p7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7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7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7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7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7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7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7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7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7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3" name="Google Shape;2653;p7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4" name="Google Shape;2654;p7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5" name="Google Shape;2655;p7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6" name="Google Shape;2656;p7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7" name="Google Shape;2657;p7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7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2665" name="Google Shape;2665;p7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9" name="Google Shape;2669;p7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0" name="Google Shape;2670;p7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1" name="Google Shape;2671;p7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7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3" name="Google Shape;2673;p7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7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7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7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7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7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7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7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7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7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7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4" name="Google Shape;2684;p7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5" name="Google Shape;2685;p7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7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7" name="Google Shape;2687;p7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7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7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7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1" name="Google Shape;2691;p7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7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3" name="Google Shape;2693;p7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7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7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6" name="Google Shape;2696;p7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7" name="Google Shape;2697;p7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7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9" name="Google Shape;2699;p7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0" name="Google Shape;2700;p7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7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2" name="Google Shape;2702;p7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3" name="Google Shape;2703;p7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7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5" name="Google Shape;2705;p7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6" name="Google Shape;2706;p7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7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8" name="Google Shape;2708;p7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9" name="Google Shape;2709;p7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7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1" name="Google Shape;2711;p7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2" name="Google Shape;2712;p7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7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4" name="Google Shape;2714;p7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5" name="Google Shape;2715;p7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7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7" name="Google Shape;2717;p7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8" name="Google Shape;2718;p7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7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0" name="Google Shape;2720;p7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1" name="Google Shape;2721;p7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2" name="Google Shape;2722;p7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3" name="Google Shape;2723;p7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4" name="Google Shape;2724;p7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5" name="Google Shape;2725;p7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6" name="Google Shape;2726;p7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7" name="Google Shape;2727;p7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8" name="Google Shape;2728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80"/>
          <p:cNvGrpSpPr/>
          <p:nvPr/>
        </p:nvGrpSpPr>
        <p:grpSpPr>
          <a:xfrm>
            <a:off x="-60960" y="-859004"/>
            <a:ext cx="9265920" cy="6561911"/>
            <a:chOff x="-60960" y="-859004"/>
            <a:chExt cx="9265920" cy="6561911"/>
          </a:xfrm>
        </p:grpSpPr>
        <p:sp>
          <p:nvSpPr>
            <p:cNvPr id="2731" name="Google Shape;2731;p8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80"/>
            <p:cNvSpPr/>
            <p:nvPr/>
          </p:nvSpPr>
          <p:spPr>
            <a:xfrm rot="10800000" flipH="1">
              <a:off x="-60960" y="4232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3" name="Google Shape;2733;p80"/>
          <p:cNvSpPr txBox="1">
            <a:spLocks noGrp="1"/>
          </p:cNvSpPr>
          <p:nvPr>
            <p:ph type="title"/>
          </p:nvPr>
        </p:nvSpPr>
        <p:spPr>
          <a:xfrm>
            <a:off x="3484975" y="861653"/>
            <a:ext cx="49458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80"/>
          <p:cNvSpPr txBox="1">
            <a:spLocks noGrp="1"/>
          </p:cNvSpPr>
          <p:nvPr>
            <p:ph type="subTitle" idx="1"/>
          </p:nvPr>
        </p:nvSpPr>
        <p:spPr>
          <a:xfrm>
            <a:off x="3484900" y="1519663"/>
            <a:ext cx="49458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5" name="Google Shape;2735;p80"/>
          <p:cNvGrpSpPr/>
          <p:nvPr/>
        </p:nvGrpSpPr>
        <p:grpSpPr>
          <a:xfrm>
            <a:off x="-711775" y="4323150"/>
            <a:ext cx="11609867" cy="2185803"/>
            <a:chOff x="-711775" y="4323150"/>
            <a:chExt cx="11609867" cy="2185803"/>
          </a:xfrm>
        </p:grpSpPr>
        <p:sp>
          <p:nvSpPr>
            <p:cNvPr id="2736" name="Google Shape;2736;p80"/>
            <p:cNvSpPr/>
            <p:nvPr/>
          </p:nvSpPr>
          <p:spPr>
            <a:xfrm>
              <a:off x="-656608" y="4323150"/>
              <a:ext cx="11554700" cy="115782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0"/>
            <p:cNvSpPr/>
            <p:nvPr/>
          </p:nvSpPr>
          <p:spPr>
            <a:xfrm>
              <a:off x="-711775" y="4511899"/>
              <a:ext cx="10878175" cy="958329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0"/>
            <p:cNvSpPr/>
            <p:nvPr/>
          </p:nvSpPr>
          <p:spPr>
            <a:xfrm rot="523875">
              <a:off x="-78773" y="49725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9" name="Google Shape;2739;p80"/>
            <p:cNvGrpSpPr/>
            <p:nvPr/>
          </p:nvGrpSpPr>
          <p:grpSpPr>
            <a:xfrm>
              <a:off x="2921465" y="5064945"/>
              <a:ext cx="352827" cy="206457"/>
              <a:chOff x="1239440" y="4113332"/>
              <a:chExt cx="352827" cy="206457"/>
            </a:xfrm>
          </p:grpSpPr>
          <p:sp>
            <p:nvSpPr>
              <p:cNvPr id="2740" name="Google Shape;2740;p8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1" name="Google Shape;2741;p8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80"/>
            <p:cNvGrpSpPr/>
            <p:nvPr/>
          </p:nvGrpSpPr>
          <p:grpSpPr>
            <a:xfrm>
              <a:off x="5223793" y="4992500"/>
              <a:ext cx="256935" cy="202834"/>
              <a:chOff x="2101230" y="3657816"/>
              <a:chExt cx="256935" cy="202834"/>
            </a:xfrm>
          </p:grpSpPr>
          <p:sp>
            <p:nvSpPr>
              <p:cNvPr id="2743" name="Google Shape;2743;p8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8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80"/>
            <p:cNvGrpSpPr/>
            <p:nvPr/>
          </p:nvGrpSpPr>
          <p:grpSpPr>
            <a:xfrm>
              <a:off x="6242483" y="5148041"/>
              <a:ext cx="280564" cy="190065"/>
              <a:chOff x="2302558" y="4161617"/>
              <a:chExt cx="280564" cy="190065"/>
            </a:xfrm>
          </p:grpSpPr>
          <p:sp>
            <p:nvSpPr>
              <p:cNvPr id="2746" name="Google Shape;2746;p8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8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8" name="Google Shape;2748;p80"/>
            <p:cNvSpPr/>
            <p:nvPr/>
          </p:nvSpPr>
          <p:spPr>
            <a:xfrm rot="-281788">
              <a:off x="1819120" y="50723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9" name="Google Shape;2749;p80"/>
          <p:cNvSpPr txBox="1"/>
          <p:nvPr/>
        </p:nvSpPr>
        <p:spPr>
          <a:xfrm>
            <a:off x="3484950" y="3472008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0" name="Google Shape;2750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8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8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754" name="Google Shape;2754;p81"/>
          <p:cNvGrpSpPr/>
          <p:nvPr/>
        </p:nvGrpSpPr>
        <p:grpSpPr>
          <a:xfrm flipH="1"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2755" name="Google Shape;2755;p81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81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7" name="Google Shape;2757;p81"/>
          <p:cNvGrpSpPr/>
          <p:nvPr/>
        </p:nvGrpSpPr>
        <p:grpSpPr>
          <a:xfrm>
            <a:off x="-478300" y="4461785"/>
            <a:ext cx="10101014" cy="1002990"/>
            <a:chOff x="-478300" y="4309385"/>
            <a:chExt cx="10101014" cy="1002990"/>
          </a:xfrm>
        </p:grpSpPr>
        <p:sp>
          <p:nvSpPr>
            <p:cNvPr id="2758" name="Google Shape;2758;p81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9" name="Google Shape;2759;p81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760" name="Google Shape;2760;p81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761" name="Google Shape;276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63" name="Google Shape;2763;p81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64" name="Google Shape;276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74" name="Google Shape;2774;p81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75" name="Google Shape;2775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5" name="Google Shape;2785;p81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86" name="Google Shape;2786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6" name="Google Shape;2796;p81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97" name="Google Shape;2797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7" name="Google Shape;2807;p81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08" name="Google Shape;2808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8" name="Google Shape;2818;p81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19" name="Google Shape;2819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3" name="Google Shape;2823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4" name="Google Shape;2824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29" name="Google Shape;2829;p81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30" name="Google Shape;2830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40" name="Google Shape;2840;p81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41" name="Google Shape;2841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1" name="Google Shape;2851;p81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52" name="Google Shape;2852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2" name="Google Shape;2862;p81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3" name="Google Shape;2863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6" name="Google Shape;2866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7" name="Google Shape;2867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8" name="Google Shape;2868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9" name="Google Shape;2869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0" name="Google Shape;2870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1" name="Google Shape;2871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2" name="Google Shape;2872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73" name="Google Shape;2873;p81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74" name="Google Shape;2874;p81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5" name="Google Shape;2875;p81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6" name="Google Shape;2876;p81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7" name="Google Shape;2877;p81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8" name="Google Shape;2878;p81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9" name="Google Shape;2879;p81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0" name="Google Shape;2880;p81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1" name="Google Shape;2881;p81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2" name="Google Shape;2882;p81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3" name="Google Shape;2883;p81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4" name="Google Shape;2884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3"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6" name="Google Shape;2886;p82"/>
          <p:cNvGrpSpPr/>
          <p:nvPr/>
        </p:nvGrpSpPr>
        <p:grpSpPr>
          <a:xfrm flipH="1">
            <a:off x="-60960" y="-711788"/>
            <a:ext cx="9265920" cy="6462113"/>
            <a:chOff x="-60960" y="-711788"/>
            <a:chExt cx="9265920" cy="6462113"/>
          </a:xfrm>
        </p:grpSpPr>
        <p:sp>
          <p:nvSpPr>
            <p:cNvPr id="2887" name="Google Shape;2887;p82"/>
            <p:cNvSpPr/>
            <p:nvPr/>
          </p:nvSpPr>
          <p:spPr>
            <a:xfrm>
              <a:off x="-60960" y="438982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82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9" name="Google Shape;2889;p82"/>
          <p:cNvGrpSpPr/>
          <p:nvPr/>
        </p:nvGrpSpPr>
        <p:grpSpPr>
          <a:xfrm flipH="1">
            <a:off x="-1220976" y="4176960"/>
            <a:ext cx="11585994" cy="1786232"/>
            <a:chOff x="-900951" y="4024560"/>
            <a:chExt cx="11585994" cy="1786232"/>
          </a:xfrm>
        </p:grpSpPr>
        <p:sp>
          <p:nvSpPr>
            <p:cNvPr id="2890" name="Google Shape;2890;p82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82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2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3" name="Google Shape;2893;p82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894" name="Google Shape;2894;p82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82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6" name="Google Shape;2896;p82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897" name="Google Shape;2897;p82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82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9" name="Google Shape;2899;p82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00" name="Google Shape;2900;p82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82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2" name="Google Shape;2902;p82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3" name="Google Shape;2903;p82"/>
          <p:cNvGrpSpPr/>
          <p:nvPr/>
        </p:nvGrpSpPr>
        <p:grpSpPr>
          <a:xfrm>
            <a:off x="-1137499" y="4084270"/>
            <a:ext cx="1812623" cy="1666801"/>
            <a:chOff x="6443930" y="1518718"/>
            <a:chExt cx="2251147" cy="2070046"/>
          </a:xfrm>
        </p:grpSpPr>
        <p:sp>
          <p:nvSpPr>
            <p:cNvPr id="2904" name="Google Shape;2904;p82"/>
            <p:cNvSpPr/>
            <p:nvPr/>
          </p:nvSpPr>
          <p:spPr>
            <a:xfrm>
              <a:off x="6764588" y="3427364"/>
              <a:ext cx="1609800" cy="161400"/>
            </a:xfrm>
            <a:prstGeom prst="ellipse">
              <a:avLst/>
            </a:prstGeom>
            <a:solidFill>
              <a:srgbClr val="333333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2905" name="Google Shape;2905;p82"/>
            <p:cNvGrpSpPr/>
            <p:nvPr/>
          </p:nvGrpSpPr>
          <p:grpSpPr>
            <a:xfrm>
              <a:off x="6443930" y="1518718"/>
              <a:ext cx="2251147" cy="2036310"/>
              <a:chOff x="4360989" y="3297885"/>
              <a:chExt cx="1614767" cy="1460663"/>
            </a:xfrm>
          </p:grpSpPr>
          <p:sp>
            <p:nvSpPr>
              <p:cNvPr id="2906" name="Google Shape;2906;p82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82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82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82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82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82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82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82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82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82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82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82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82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82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82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82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82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82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82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82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82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82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82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82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82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82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82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82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82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82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82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82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82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82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82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82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82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82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82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82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82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82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82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82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82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82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82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82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82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82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82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82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82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82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82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82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82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82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82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82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82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82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82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9" name="Google Shape;2969;p8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82"/>
          <p:cNvSpPr txBox="1">
            <a:spLocks noGrp="1"/>
          </p:cNvSpPr>
          <p:nvPr>
            <p:ph type="body" idx="1"/>
          </p:nvPr>
        </p:nvSpPr>
        <p:spPr>
          <a:xfrm flipH="1">
            <a:off x="4631575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71" name="Google Shape;2971;p82"/>
          <p:cNvSpPr txBox="1">
            <a:spLocks noGrp="1"/>
          </p:cNvSpPr>
          <p:nvPr>
            <p:ph type="body" idx="2"/>
          </p:nvPr>
        </p:nvSpPr>
        <p:spPr>
          <a:xfrm flipH="1">
            <a:off x="720000" y="1215750"/>
            <a:ext cx="3799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72" name="Google Shape;2972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6" name="Google Shape;2976;p89"/>
          <p:cNvGrpSpPr/>
          <p:nvPr/>
        </p:nvGrpSpPr>
        <p:grpSpPr>
          <a:xfrm>
            <a:off x="-60960" y="-859004"/>
            <a:ext cx="9265920" cy="6198187"/>
            <a:chOff x="-60960" y="-859004"/>
            <a:chExt cx="9265920" cy="6198187"/>
          </a:xfrm>
        </p:grpSpPr>
        <p:sp>
          <p:nvSpPr>
            <p:cNvPr id="2977" name="Google Shape;2977;p89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89"/>
            <p:cNvSpPr/>
            <p:nvPr/>
          </p:nvSpPr>
          <p:spPr>
            <a:xfrm rot="10800000" flipH="1">
              <a:off x="-60960" y="3868809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9" name="Google Shape;2979;p89"/>
          <p:cNvGrpSpPr/>
          <p:nvPr/>
        </p:nvGrpSpPr>
        <p:grpSpPr>
          <a:xfrm flipH="1">
            <a:off x="-900909" y="4024560"/>
            <a:ext cx="11585994" cy="1786232"/>
            <a:chOff x="-900951" y="4024560"/>
            <a:chExt cx="11585994" cy="1786232"/>
          </a:xfrm>
        </p:grpSpPr>
        <p:sp>
          <p:nvSpPr>
            <p:cNvPr id="2980" name="Google Shape;2980;p89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9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9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3" name="Google Shape;2983;p89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2984" name="Google Shape;2984;p8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8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6" name="Google Shape;2986;p89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987" name="Google Shape;2987;p8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8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9" name="Google Shape;2989;p89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2990" name="Google Shape;2990;p8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8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2" name="Google Shape;2992;p89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3" name="Google Shape;2993;p89"/>
          <p:cNvGrpSpPr/>
          <p:nvPr/>
        </p:nvGrpSpPr>
        <p:grpSpPr>
          <a:xfrm>
            <a:off x="-516966" y="4200004"/>
            <a:ext cx="10344348" cy="2006566"/>
            <a:chOff x="-669366" y="4047604"/>
            <a:chExt cx="10344348" cy="2006566"/>
          </a:xfrm>
        </p:grpSpPr>
        <p:grpSp>
          <p:nvGrpSpPr>
            <p:cNvPr id="2994" name="Google Shape;2994;p89"/>
            <p:cNvGrpSpPr/>
            <p:nvPr/>
          </p:nvGrpSpPr>
          <p:grpSpPr>
            <a:xfrm flipH="1">
              <a:off x="6575784" y="4203883"/>
              <a:ext cx="1822265" cy="1648358"/>
              <a:chOff x="4360989" y="3297885"/>
              <a:chExt cx="1614767" cy="1460663"/>
            </a:xfrm>
          </p:grpSpPr>
          <p:sp>
            <p:nvSpPr>
              <p:cNvPr id="2995" name="Google Shape;2995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89"/>
            <p:cNvGrpSpPr/>
            <p:nvPr/>
          </p:nvGrpSpPr>
          <p:grpSpPr>
            <a:xfrm>
              <a:off x="812926" y="4578604"/>
              <a:ext cx="2045600" cy="999370"/>
              <a:chOff x="8112768" y="3746009"/>
              <a:chExt cx="1812672" cy="885574"/>
            </a:xfrm>
          </p:grpSpPr>
          <p:sp>
            <p:nvSpPr>
              <p:cNvPr id="3059" name="Google Shape;305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1" name="Google Shape;3081;p89"/>
            <p:cNvGrpSpPr/>
            <p:nvPr/>
          </p:nvGrpSpPr>
          <p:grpSpPr>
            <a:xfrm flipH="1">
              <a:off x="130773" y="4197830"/>
              <a:ext cx="2045600" cy="1856340"/>
              <a:chOff x="7102081" y="3303127"/>
              <a:chExt cx="1812672" cy="1644962"/>
            </a:xfrm>
          </p:grpSpPr>
          <p:sp>
            <p:nvSpPr>
              <p:cNvPr id="3082" name="Google Shape;3082;p89"/>
              <p:cNvSpPr/>
              <p:nvPr/>
            </p:nvSpPr>
            <p:spPr>
              <a:xfrm>
                <a:off x="7203513" y="4786689"/>
                <a:ext cx="1609800" cy="161400"/>
              </a:xfrm>
              <a:prstGeom prst="ellipse">
                <a:avLst/>
              </a:prstGeom>
              <a:solidFill>
                <a:srgbClr val="333333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3083" name="Google Shape;3083;p89"/>
              <p:cNvGrpSpPr/>
              <p:nvPr/>
            </p:nvGrpSpPr>
            <p:grpSpPr>
              <a:xfrm>
                <a:off x="7102081" y="3303127"/>
                <a:ext cx="1812672" cy="1607219"/>
                <a:chOff x="848168" y="5727611"/>
                <a:chExt cx="1812672" cy="1607219"/>
              </a:xfrm>
            </p:grpSpPr>
            <p:sp>
              <p:nvSpPr>
                <p:cNvPr id="3084" name="Google Shape;3084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89"/>
                <p:cNvSpPr/>
                <p:nvPr/>
              </p:nvSpPr>
              <p:spPr>
                <a:xfrm>
                  <a:off x="2247948" y="6722698"/>
                  <a:ext cx="160038" cy="53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38" h="531401" extrusionOk="0">
                      <a:moveTo>
                        <a:pt x="160038" y="473939"/>
                      </a:moveTo>
                      <a:cubicBezTo>
                        <a:pt x="159009" y="460731"/>
                        <a:pt x="157808" y="432257"/>
                        <a:pt x="156951" y="399152"/>
                      </a:cubicBezTo>
                      <a:cubicBezTo>
                        <a:pt x="135338" y="383371"/>
                        <a:pt x="112353" y="363302"/>
                        <a:pt x="106864" y="345977"/>
                      </a:cubicBezTo>
                      <a:cubicBezTo>
                        <a:pt x="98116" y="317675"/>
                        <a:pt x="140827" y="270504"/>
                        <a:pt x="155921" y="254894"/>
                      </a:cubicBezTo>
                      <a:cubicBezTo>
                        <a:pt x="155921" y="195545"/>
                        <a:pt x="154721" y="127275"/>
                        <a:pt x="147688" y="112696"/>
                      </a:cubicBezTo>
                      <a:cubicBezTo>
                        <a:pt x="138083" y="92969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7" y="192972"/>
                        <a:pt x="50087" y="239628"/>
                      </a:cubicBezTo>
                      <a:cubicBezTo>
                        <a:pt x="59007" y="286456"/>
                        <a:pt x="61923" y="397951"/>
                        <a:pt x="61923" y="420593"/>
                      </a:cubicBezTo>
                      <a:cubicBezTo>
                        <a:pt x="61923" y="443235"/>
                        <a:pt x="45799" y="491607"/>
                        <a:pt x="50087" y="504643"/>
                      </a:cubicBezTo>
                      <a:cubicBezTo>
                        <a:pt x="51459" y="508588"/>
                        <a:pt x="48543" y="519051"/>
                        <a:pt x="43741" y="531402"/>
                      </a:cubicBezTo>
                      <a:cubicBezTo>
                        <a:pt x="60379" y="528658"/>
                        <a:pt x="82335" y="521796"/>
                        <a:pt x="102747" y="505158"/>
                      </a:cubicBezTo>
                      <a:cubicBezTo>
                        <a:pt x="125218" y="486975"/>
                        <a:pt x="145973" y="478056"/>
                        <a:pt x="160038" y="4737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89"/>
                <p:cNvSpPr/>
                <p:nvPr/>
              </p:nvSpPr>
              <p:spPr>
                <a:xfrm>
                  <a:off x="2353814" y="6977764"/>
                  <a:ext cx="51256" cy="144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56" h="144257" extrusionOk="0">
                      <a:moveTo>
                        <a:pt x="1169" y="91083"/>
                      </a:moveTo>
                      <a:cubicBezTo>
                        <a:pt x="6487" y="108408"/>
                        <a:pt x="29643" y="128476"/>
                        <a:pt x="51256" y="144257"/>
                      </a:cubicBezTo>
                      <a:cubicBezTo>
                        <a:pt x="50570" y="115612"/>
                        <a:pt x="50055" y="83878"/>
                        <a:pt x="50227" y="55919"/>
                      </a:cubicBezTo>
                      <a:cubicBezTo>
                        <a:pt x="50227" y="40138"/>
                        <a:pt x="50227" y="20584"/>
                        <a:pt x="50227" y="0"/>
                      </a:cubicBezTo>
                      <a:cubicBezTo>
                        <a:pt x="35132" y="15609"/>
                        <a:pt x="-7579" y="62780"/>
                        <a:pt x="1169" y="910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89"/>
                <p:cNvSpPr/>
                <p:nvPr/>
              </p:nvSpPr>
              <p:spPr>
                <a:xfrm>
                  <a:off x="2261499" y="7196466"/>
                  <a:ext cx="146775" cy="13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38363" extrusionOk="0">
                      <a:moveTo>
                        <a:pt x="48543" y="137739"/>
                      </a:moveTo>
                      <a:cubicBezTo>
                        <a:pt x="74444" y="140998"/>
                        <a:pt x="109951" y="131221"/>
                        <a:pt x="122816" y="115097"/>
                      </a:cubicBezTo>
                      <a:cubicBezTo>
                        <a:pt x="135681" y="98973"/>
                        <a:pt x="122816" y="56948"/>
                        <a:pt x="122816" y="47171"/>
                      </a:cubicBezTo>
                      <a:cubicBezTo>
                        <a:pt x="122816" y="37394"/>
                        <a:pt x="148717" y="24529"/>
                        <a:pt x="146659" y="1887"/>
                      </a:cubicBezTo>
                      <a:cubicBezTo>
                        <a:pt x="146659" y="1372"/>
                        <a:pt x="146659" y="686"/>
                        <a:pt x="146659" y="0"/>
                      </a:cubicBezTo>
                      <a:cubicBezTo>
                        <a:pt x="132593" y="4460"/>
                        <a:pt x="111838" y="13208"/>
                        <a:pt x="89367" y="31390"/>
                      </a:cubicBezTo>
                      <a:cubicBezTo>
                        <a:pt x="68955" y="48028"/>
                        <a:pt x="46999" y="54890"/>
                        <a:pt x="30361" y="57634"/>
                      </a:cubicBezTo>
                      <a:cubicBezTo>
                        <a:pt x="19726" y="85765"/>
                        <a:pt x="0" y="124531"/>
                        <a:pt x="0" y="124531"/>
                      </a:cubicBezTo>
                      <a:cubicBezTo>
                        <a:pt x="0" y="124531"/>
                        <a:pt x="22642" y="134308"/>
                        <a:pt x="48543" y="1373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89"/>
                <p:cNvSpPr/>
                <p:nvPr/>
              </p:nvSpPr>
              <p:spPr>
                <a:xfrm>
                  <a:off x="2074016" y="6671067"/>
                  <a:ext cx="157122" cy="52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22" h="525570" extrusionOk="0">
                      <a:moveTo>
                        <a:pt x="94685" y="448038"/>
                      </a:moveTo>
                      <a:cubicBezTo>
                        <a:pt x="102575" y="422137"/>
                        <a:pt x="136195" y="404470"/>
                        <a:pt x="157122" y="395721"/>
                      </a:cubicBezTo>
                      <a:cubicBezTo>
                        <a:pt x="156264" y="365704"/>
                        <a:pt x="155750" y="331397"/>
                        <a:pt x="155921" y="301722"/>
                      </a:cubicBezTo>
                      <a:cubicBezTo>
                        <a:pt x="155921" y="240315"/>
                        <a:pt x="157293" y="123331"/>
                        <a:pt x="147688" y="103605"/>
                      </a:cubicBezTo>
                      <a:cubicBezTo>
                        <a:pt x="138082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2" y="388860"/>
                        <a:pt x="61922" y="411502"/>
                      </a:cubicBezTo>
                      <a:cubicBezTo>
                        <a:pt x="61922" y="434144"/>
                        <a:pt x="45798" y="482516"/>
                        <a:pt x="50087" y="495552"/>
                      </a:cubicBezTo>
                      <a:cubicBezTo>
                        <a:pt x="51459" y="499841"/>
                        <a:pt x="47857" y="511676"/>
                        <a:pt x="42539" y="525570"/>
                      </a:cubicBezTo>
                      <a:cubicBezTo>
                        <a:pt x="73072" y="510132"/>
                        <a:pt x="84907" y="479771"/>
                        <a:pt x="94685" y="4480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89"/>
                <p:cNvSpPr/>
                <p:nvPr/>
              </p:nvSpPr>
              <p:spPr>
                <a:xfrm>
                  <a:off x="2087224" y="7066617"/>
                  <a:ext cx="146946" cy="207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46" h="207319" extrusionOk="0">
                      <a:moveTo>
                        <a:pt x="48715" y="206695"/>
                      </a:moveTo>
                      <a:cubicBezTo>
                        <a:pt x="74616" y="209953"/>
                        <a:pt x="110123" y="200177"/>
                        <a:pt x="122988" y="184053"/>
                      </a:cubicBezTo>
                      <a:cubicBezTo>
                        <a:pt x="135853" y="167929"/>
                        <a:pt x="122988" y="125903"/>
                        <a:pt x="122988" y="116127"/>
                      </a:cubicBezTo>
                      <a:cubicBezTo>
                        <a:pt x="122988" y="106349"/>
                        <a:pt x="148889" y="93484"/>
                        <a:pt x="146830" y="70842"/>
                      </a:cubicBezTo>
                      <a:cubicBezTo>
                        <a:pt x="145801" y="59178"/>
                        <a:pt x="144600" y="32076"/>
                        <a:pt x="143743" y="0"/>
                      </a:cubicBezTo>
                      <a:cubicBezTo>
                        <a:pt x="122816" y="8748"/>
                        <a:pt x="89367" y="26244"/>
                        <a:pt x="81305" y="52317"/>
                      </a:cubicBezTo>
                      <a:cubicBezTo>
                        <a:pt x="71529" y="84050"/>
                        <a:pt x="59693" y="114411"/>
                        <a:pt x="29160" y="129849"/>
                      </a:cubicBezTo>
                      <a:cubicBezTo>
                        <a:pt x="18354" y="157637"/>
                        <a:pt x="0" y="193658"/>
                        <a:pt x="0" y="193658"/>
                      </a:cubicBezTo>
                      <a:cubicBezTo>
                        <a:pt x="0" y="193658"/>
                        <a:pt x="22642" y="203436"/>
                        <a:pt x="48543" y="2065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89"/>
                <p:cNvSpPr/>
                <p:nvPr/>
              </p:nvSpPr>
              <p:spPr>
                <a:xfrm>
                  <a:off x="1298011" y="6722870"/>
                  <a:ext cx="158665" cy="5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665" h="534661" extrusionOk="0">
                      <a:moveTo>
                        <a:pt x="112524" y="495724"/>
                      </a:moveTo>
                      <a:cubicBezTo>
                        <a:pt x="129506" y="474625"/>
                        <a:pt x="146487" y="459359"/>
                        <a:pt x="158666" y="449753"/>
                      </a:cubicBezTo>
                      <a:cubicBezTo>
                        <a:pt x="157122" y="414761"/>
                        <a:pt x="155750" y="357298"/>
                        <a:pt x="155922" y="310814"/>
                      </a:cubicBezTo>
                      <a:cubicBezTo>
                        <a:pt x="155922" y="249405"/>
                        <a:pt x="157294" y="132421"/>
                        <a:pt x="147688" y="112696"/>
                      </a:cubicBezTo>
                      <a:cubicBezTo>
                        <a:pt x="138083" y="92970"/>
                        <a:pt x="112353" y="0"/>
                        <a:pt x="112353" y="0"/>
                      </a:cubicBezTo>
                      <a:lnTo>
                        <a:pt x="0" y="9091"/>
                      </a:lnTo>
                      <a:cubicBezTo>
                        <a:pt x="0" y="9091"/>
                        <a:pt x="41168" y="192972"/>
                        <a:pt x="50087" y="239628"/>
                      </a:cubicBezTo>
                      <a:cubicBezTo>
                        <a:pt x="51803" y="248548"/>
                        <a:pt x="53175" y="259697"/>
                        <a:pt x="54547" y="272219"/>
                      </a:cubicBezTo>
                      <a:cubicBezTo>
                        <a:pt x="65868" y="282682"/>
                        <a:pt x="86109" y="305839"/>
                        <a:pt x="89882" y="343747"/>
                      </a:cubicBezTo>
                      <a:cubicBezTo>
                        <a:pt x="93999" y="385086"/>
                        <a:pt x="87138" y="417677"/>
                        <a:pt x="61580" y="425568"/>
                      </a:cubicBezTo>
                      <a:cubicBezTo>
                        <a:pt x="59693" y="449582"/>
                        <a:pt x="46142" y="492465"/>
                        <a:pt x="50087" y="504643"/>
                      </a:cubicBezTo>
                      <a:cubicBezTo>
                        <a:pt x="51459" y="508931"/>
                        <a:pt x="47857" y="520767"/>
                        <a:pt x="42540" y="534661"/>
                      </a:cubicBezTo>
                      <a:cubicBezTo>
                        <a:pt x="66897" y="527800"/>
                        <a:pt x="96057" y="515964"/>
                        <a:pt x="112353" y="4957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89"/>
                <p:cNvSpPr/>
                <p:nvPr/>
              </p:nvSpPr>
              <p:spPr>
                <a:xfrm>
                  <a:off x="1352901" y="6995260"/>
                  <a:ext cx="36508" cy="15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8" h="153348" extrusionOk="0">
                      <a:moveTo>
                        <a:pt x="35335" y="71529"/>
                      </a:moveTo>
                      <a:cubicBezTo>
                        <a:pt x="31390" y="33449"/>
                        <a:pt x="11321" y="10292"/>
                        <a:pt x="0" y="0"/>
                      </a:cubicBezTo>
                      <a:cubicBezTo>
                        <a:pt x="5489" y="53346"/>
                        <a:pt x="7376" y="130021"/>
                        <a:pt x="7376" y="148374"/>
                      </a:cubicBezTo>
                      <a:cubicBezTo>
                        <a:pt x="7376" y="149918"/>
                        <a:pt x="7205" y="151633"/>
                        <a:pt x="7033" y="153348"/>
                      </a:cubicBezTo>
                      <a:cubicBezTo>
                        <a:pt x="32591" y="145630"/>
                        <a:pt x="39624" y="112867"/>
                        <a:pt x="35335" y="71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89"/>
                <p:cNvSpPr/>
                <p:nvPr/>
              </p:nvSpPr>
              <p:spPr>
                <a:xfrm>
                  <a:off x="1311562" y="7172452"/>
                  <a:ext cx="146775" cy="16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162378" extrusionOk="0">
                      <a:moveTo>
                        <a:pt x="48543" y="161753"/>
                      </a:moveTo>
                      <a:cubicBezTo>
                        <a:pt x="74444" y="165012"/>
                        <a:pt x="109951" y="155235"/>
                        <a:pt x="122816" y="139111"/>
                      </a:cubicBezTo>
                      <a:cubicBezTo>
                        <a:pt x="135681" y="122987"/>
                        <a:pt x="122816" y="80963"/>
                        <a:pt x="122816" y="71185"/>
                      </a:cubicBezTo>
                      <a:cubicBezTo>
                        <a:pt x="122816" y="61408"/>
                        <a:pt x="148717" y="48543"/>
                        <a:pt x="146659" y="25901"/>
                      </a:cubicBezTo>
                      <a:cubicBezTo>
                        <a:pt x="146144" y="20412"/>
                        <a:pt x="145629" y="11321"/>
                        <a:pt x="145115" y="0"/>
                      </a:cubicBezTo>
                      <a:cubicBezTo>
                        <a:pt x="132936" y="9606"/>
                        <a:pt x="115955" y="24700"/>
                        <a:pt x="98973" y="45970"/>
                      </a:cubicBezTo>
                      <a:cubicBezTo>
                        <a:pt x="82678" y="66211"/>
                        <a:pt x="53518" y="78218"/>
                        <a:pt x="29160" y="84907"/>
                      </a:cubicBezTo>
                      <a:cubicBezTo>
                        <a:pt x="18354" y="112695"/>
                        <a:pt x="0" y="148717"/>
                        <a:pt x="0" y="148717"/>
                      </a:cubicBezTo>
                      <a:cubicBezTo>
                        <a:pt x="0" y="148717"/>
                        <a:pt x="22642" y="158494"/>
                        <a:pt x="48543" y="1615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89"/>
                <p:cNvSpPr/>
                <p:nvPr/>
              </p:nvSpPr>
              <p:spPr>
                <a:xfrm>
                  <a:off x="1123907" y="6671067"/>
                  <a:ext cx="156950" cy="52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50" h="523340" extrusionOk="0">
                      <a:moveTo>
                        <a:pt x="84565" y="459702"/>
                      </a:moveTo>
                      <a:cubicBezTo>
                        <a:pt x="89196" y="434830"/>
                        <a:pt x="132250" y="404470"/>
                        <a:pt x="156951" y="389031"/>
                      </a:cubicBezTo>
                      <a:cubicBezTo>
                        <a:pt x="156265" y="360729"/>
                        <a:pt x="155750" y="329167"/>
                        <a:pt x="155921" y="301722"/>
                      </a:cubicBezTo>
                      <a:cubicBezTo>
                        <a:pt x="155921" y="240315"/>
                        <a:pt x="157294" y="123331"/>
                        <a:pt x="147688" y="103605"/>
                      </a:cubicBezTo>
                      <a:cubicBezTo>
                        <a:pt x="138083" y="83878"/>
                        <a:pt x="128133" y="17325"/>
                        <a:pt x="128133" y="17325"/>
                      </a:cubicBezTo>
                      <a:lnTo>
                        <a:pt x="0" y="0"/>
                      </a:lnTo>
                      <a:cubicBezTo>
                        <a:pt x="0" y="0"/>
                        <a:pt x="41167" y="183881"/>
                        <a:pt x="50087" y="230537"/>
                      </a:cubicBezTo>
                      <a:cubicBezTo>
                        <a:pt x="59007" y="277365"/>
                        <a:pt x="61923" y="388860"/>
                        <a:pt x="61923" y="411502"/>
                      </a:cubicBezTo>
                      <a:cubicBezTo>
                        <a:pt x="61923" y="434144"/>
                        <a:pt x="45799" y="482516"/>
                        <a:pt x="50087" y="495552"/>
                      </a:cubicBezTo>
                      <a:cubicBezTo>
                        <a:pt x="51459" y="499669"/>
                        <a:pt x="48372" y="510475"/>
                        <a:pt x="43397" y="523340"/>
                      </a:cubicBezTo>
                      <a:cubicBezTo>
                        <a:pt x="72043" y="511505"/>
                        <a:pt x="79591" y="485947"/>
                        <a:pt x="84393" y="4597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89"/>
                <p:cNvSpPr/>
                <p:nvPr/>
              </p:nvSpPr>
              <p:spPr>
                <a:xfrm>
                  <a:off x="1137459" y="7060099"/>
                  <a:ext cx="146775" cy="2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75" h="213837" extrusionOk="0">
                      <a:moveTo>
                        <a:pt x="48543" y="213213"/>
                      </a:moveTo>
                      <a:cubicBezTo>
                        <a:pt x="74444" y="216472"/>
                        <a:pt x="109951" y="206695"/>
                        <a:pt x="122816" y="190571"/>
                      </a:cubicBezTo>
                      <a:cubicBezTo>
                        <a:pt x="135681" y="174447"/>
                        <a:pt x="122816" y="132422"/>
                        <a:pt x="122816" y="122645"/>
                      </a:cubicBezTo>
                      <a:cubicBezTo>
                        <a:pt x="122816" y="112867"/>
                        <a:pt x="148717" y="100003"/>
                        <a:pt x="146659" y="77361"/>
                      </a:cubicBezTo>
                      <a:cubicBezTo>
                        <a:pt x="145458" y="64839"/>
                        <a:pt x="144257" y="34821"/>
                        <a:pt x="143399" y="0"/>
                      </a:cubicBezTo>
                      <a:cubicBezTo>
                        <a:pt x="118699" y="15438"/>
                        <a:pt x="75473" y="45799"/>
                        <a:pt x="71013" y="70671"/>
                      </a:cubicBezTo>
                      <a:cubicBezTo>
                        <a:pt x="66211" y="96915"/>
                        <a:pt x="58492" y="122301"/>
                        <a:pt x="30018" y="134309"/>
                      </a:cubicBezTo>
                      <a:cubicBezTo>
                        <a:pt x="19211" y="162268"/>
                        <a:pt x="0" y="200177"/>
                        <a:pt x="0" y="200177"/>
                      </a:cubicBezTo>
                      <a:cubicBezTo>
                        <a:pt x="0" y="200177"/>
                        <a:pt x="22642" y="209954"/>
                        <a:pt x="48543" y="2130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5" name="Google Shape;3095;p89"/>
                <p:cNvSpPr/>
                <p:nvPr/>
              </p:nvSpPr>
              <p:spPr>
                <a:xfrm>
                  <a:off x="2511406" y="6172189"/>
                  <a:ext cx="149434" cy="3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4" h="380150" extrusionOk="0">
                      <a:moveTo>
                        <a:pt x="136724" y="167653"/>
                      </a:moveTo>
                      <a:cubicBezTo>
                        <a:pt x="154048" y="138492"/>
                        <a:pt x="141698" y="100069"/>
                        <a:pt x="109107" y="82402"/>
                      </a:cubicBezTo>
                      <a:cubicBezTo>
                        <a:pt x="122316" y="42607"/>
                        <a:pt x="87152" y="10188"/>
                        <a:pt x="49586" y="67"/>
                      </a:cubicBezTo>
                      <a:cubicBezTo>
                        <a:pt x="47700" y="-448"/>
                        <a:pt x="45984" y="2126"/>
                        <a:pt x="47528" y="3498"/>
                      </a:cubicBezTo>
                      <a:cubicBezTo>
                        <a:pt x="48043" y="3841"/>
                        <a:pt x="48557" y="4355"/>
                        <a:pt x="49072" y="4698"/>
                      </a:cubicBezTo>
                      <a:cubicBezTo>
                        <a:pt x="36721" y="39348"/>
                        <a:pt x="35006" y="78800"/>
                        <a:pt x="29346" y="115164"/>
                      </a:cubicBezTo>
                      <a:cubicBezTo>
                        <a:pt x="23514" y="152730"/>
                        <a:pt x="15452" y="189952"/>
                        <a:pt x="10134" y="227517"/>
                      </a:cubicBezTo>
                      <a:cubicBezTo>
                        <a:pt x="9963" y="229232"/>
                        <a:pt x="10134" y="230604"/>
                        <a:pt x="10649" y="231977"/>
                      </a:cubicBezTo>
                      <a:cubicBezTo>
                        <a:pt x="3102" y="274002"/>
                        <a:pt x="-15423" y="361482"/>
                        <a:pt x="26430" y="375891"/>
                      </a:cubicBezTo>
                      <a:cubicBezTo>
                        <a:pt x="75145" y="392529"/>
                        <a:pt x="88524" y="357365"/>
                        <a:pt x="84407" y="323231"/>
                      </a:cubicBezTo>
                      <a:cubicBezTo>
                        <a:pt x="98130" y="322545"/>
                        <a:pt x="125918" y="316884"/>
                        <a:pt x="133980" y="306935"/>
                      </a:cubicBezTo>
                      <a:cubicBezTo>
                        <a:pt x="150275" y="286695"/>
                        <a:pt x="146844" y="260622"/>
                        <a:pt x="132264" y="241411"/>
                      </a:cubicBezTo>
                      <a:cubicBezTo>
                        <a:pt x="151990" y="221170"/>
                        <a:pt x="156278" y="184291"/>
                        <a:pt x="136895" y="167653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6" name="Google Shape;3096;p89"/>
                <p:cNvSpPr/>
                <p:nvPr/>
              </p:nvSpPr>
              <p:spPr>
                <a:xfrm>
                  <a:off x="848168" y="5932134"/>
                  <a:ext cx="1760666" cy="806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666" h="806382" extrusionOk="0">
                      <a:moveTo>
                        <a:pt x="178825" y="645621"/>
                      </a:moveTo>
                      <a:cubicBezTo>
                        <a:pt x="205412" y="647679"/>
                        <a:pt x="221536" y="632585"/>
                        <a:pt x="221536" y="632585"/>
                      </a:cubicBezTo>
                      <a:cubicBezTo>
                        <a:pt x="221536" y="632585"/>
                        <a:pt x="231828" y="664661"/>
                        <a:pt x="257385" y="676668"/>
                      </a:cubicBezTo>
                      <a:cubicBezTo>
                        <a:pt x="283115" y="688675"/>
                        <a:pt x="315535" y="681986"/>
                        <a:pt x="315535" y="681986"/>
                      </a:cubicBezTo>
                      <a:cubicBezTo>
                        <a:pt x="315535" y="681986"/>
                        <a:pt x="306615" y="713890"/>
                        <a:pt x="331487" y="732244"/>
                      </a:cubicBezTo>
                      <a:cubicBezTo>
                        <a:pt x="351384" y="746996"/>
                        <a:pt x="394610" y="738762"/>
                        <a:pt x="394610" y="738762"/>
                      </a:cubicBezTo>
                      <a:cubicBezTo>
                        <a:pt x="394610" y="738762"/>
                        <a:pt x="397869" y="764492"/>
                        <a:pt x="443668" y="764492"/>
                      </a:cubicBezTo>
                      <a:cubicBezTo>
                        <a:pt x="464767" y="764492"/>
                        <a:pt x="482605" y="738762"/>
                        <a:pt x="482605" y="738762"/>
                      </a:cubicBezTo>
                      <a:cubicBezTo>
                        <a:pt x="482605" y="738762"/>
                        <a:pt x="512623" y="769809"/>
                        <a:pt x="536981" y="764492"/>
                      </a:cubicBezTo>
                      <a:cubicBezTo>
                        <a:pt x="561338" y="759174"/>
                        <a:pt x="574889" y="738762"/>
                        <a:pt x="574889" y="738762"/>
                      </a:cubicBezTo>
                      <a:cubicBezTo>
                        <a:pt x="574889" y="738762"/>
                        <a:pt x="592042" y="765521"/>
                        <a:pt x="618801" y="776327"/>
                      </a:cubicBezTo>
                      <a:cubicBezTo>
                        <a:pt x="645560" y="786962"/>
                        <a:pt x="685527" y="752656"/>
                        <a:pt x="685527" y="752656"/>
                      </a:cubicBezTo>
                      <a:cubicBezTo>
                        <a:pt x="685527" y="752656"/>
                        <a:pt x="712114" y="782674"/>
                        <a:pt x="737843" y="778386"/>
                      </a:cubicBezTo>
                      <a:cubicBezTo>
                        <a:pt x="763573" y="774097"/>
                        <a:pt x="776438" y="738762"/>
                        <a:pt x="776438" y="738762"/>
                      </a:cubicBezTo>
                      <a:cubicBezTo>
                        <a:pt x="776438" y="738762"/>
                        <a:pt x="812802" y="763463"/>
                        <a:pt x="844707" y="753857"/>
                      </a:cubicBezTo>
                      <a:cubicBezTo>
                        <a:pt x="876440" y="744251"/>
                        <a:pt x="880214" y="698624"/>
                        <a:pt x="880214" y="698624"/>
                      </a:cubicBezTo>
                      <a:cubicBezTo>
                        <a:pt x="880214" y="698624"/>
                        <a:pt x="915720" y="742536"/>
                        <a:pt x="939906" y="734131"/>
                      </a:cubicBezTo>
                      <a:cubicBezTo>
                        <a:pt x="975070" y="721952"/>
                        <a:pt x="975070" y="689704"/>
                        <a:pt x="975070" y="689704"/>
                      </a:cubicBezTo>
                      <a:cubicBezTo>
                        <a:pt x="975070" y="689704"/>
                        <a:pt x="991709" y="733102"/>
                        <a:pt x="1022070" y="738934"/>
                      </a:cubicBezTo>
                      <a:cubicBezTo>
                        <a:pt x="1053117" y="744937"/>
                        <a:pt x="1063752" y="726069"/>
                        <a:pt x="1075587" y="707887"/>
                      </a:cubicBezTo>
                      <a:cubicBezTo>
                        <a:pt x="1075587" y="707887"/>
                        <a:pt x="1093769" y="737905"/>
                        <a:pt x="1121729" y="738934"/>
                      </a:cubicBezTo>
                      <a:cubicBezTo>
                        <a:pt x="1149517" y="739963"/>
                        <a:pt x="1166670" y="713890"/>
                        <a:pt x="1166670" y="713890"/>
                      </a:cubicBezTo>
                      <a:cubicBezTo>
                        <a:pt x="1166670" y="713890"/>
                        <a:pt x="1160152" y="746310"/>
                        <a:pt x="1194458" y="764663"/>
                      </a:cubicBezTo>
                      <a:cubicBezTo>
                        <a:pt x="1208524" y="772211"/>
                        <a:pt x="1239399" y="764663"/>
                        <a:pt x="1239399" y="764663"/>
                      </a:cubicBezTo>
                      <a:cubicBezTo>
                        <a:pt x="1239399" y="764663"/>
                        <a:pt x="1252435" y="797940"/>
                        <a:pt x="1278165" y="799827"/>
                      </a:cubicBezTo>
                      <a:cubicBezTo>
                        <a:pt x="1303895" y="801714"/>
                        <a:pt x="1320705" y="780787"/>
                        <a:pt x="1320705" y="780787"/>
                      </a:cubicBezTo>
                      <a:cubicBezTo>
                        <a:pt x="1320705" y="780787"/>
                        <a:pt x="1351066" y="812006"/>
                        <a:pt x="1386230" y="805488"/>
                      </a:cubicBezTo>
                      <a:cubicBezTo>
                        <a:pt x="1421393" y="798798"/>
                        <a:pt x="1423966" y="764663"/>
                        <a:pt x="1423966" y="764663"/>
                      </a:cubicBezTo>
                      <a:cubicBezTo>
                        <a:pt x="1423966" y="764663"/>
                        <a:pt x="1451411" y="783703"/>
                        <a:pt x="1480056" y="776499"/>
                      </a:cubicBezTo>
                      <a:cubicBezTo>
                        <a:pt x="1508702" y="769295"/>
                        <a:pt x="1506987" y="738934"/>
                        <a:pt x="1506987" y="738934"/>
                      </a:cubicBezTo>
                      <a:cubicBezTo>
                        <a:pt x="1506987" y="738934"/>
                        <a:pt x="1541979" y="769981"/>
                        <a:pt x="1574055" y="748539"/>
                      </a:cubicBezTo>
                      <a:cubicBezTo>
                        <a:pt x="1606132" y="727098"/>
                        <a:pt x="1597898" y="698624"/>
                        <a:pt x="1597898" y="698624"/>
                      </a:cubicBezTo>
                      <a:cubicBezTo>
                        <a:pt x="1597898" y="698624"/>
                        <a:pt x="1619168" y="718521"/>
                        <a:pt x="1653474" y="698624"/>
                      </a:cubicBezTo>
                      <a:cubicBezTo>
                        <a:pt x="1687780" y="678726"/>
                        <a:pt x="1693441" y="632585"/>
                        <a:pt x="1693441" y="632585"/>
                      </a:cubicBezTo>
                      <a:cubicBezTo>
                        <a:pt x="1729119" y="597421"/>
                        <a:pt x="1721057" y="547505"/>
                        <a:pt x="1709908" y="528294"/>
                      </a:cubicBezTo>
                      <a:cubicBezTo>
                        <a:pt x="1726032" y="523148"/>
                        <a:pt x="1749703" y="499648"/>
                        <a:pt x="1734608" y="480780"/>
                      </a:cubicBezTo>
                      <a:cubicBezTo>
                        <a:pt x="1774403" y="446988"/>
                        <a:pt x="1760681" y="421259"/>
                        <a:pt x="1735123" y="414569"/>
                      </a:cubicBezTo>
                      <a:cubicBezTo>
                        <a:pt x="1749703" y="398960"/>
                        <a:pt x="1762225" y="391069"/>
                        <a:pt x="1760509" y="364482"/>
                      </a:cubicBezTo>
                      <a:cubicBezTo>
                        <a:pt x="1758966" y="343041"/>
                        <a:pt x="1743356" y="328461"/>
                        <a:pt x="1726547" y="316968"/>
                      </a:cubicBezTo>
                      <a:cubicBezTo>
                        <a:pt x="1764455" y="292096"/>
                        <a:pt x="1758794" y="238064"/>
                        <a:pt x="1717455" y="221769"/>
                      </a:cubicBezTo>
                      <a:cubicBezTo>
                        <a:pt x="1740612" y="194495"/>
                        <a:pt x="1714196" y="150069"/>
                        <a:pt x="1677488" y="151784"/>
                      </a:cubicBezTo>
                      <a:cubicBezTo>
                        <a:pt x="1679032" y="123481"/>
                        <a:pt x="1660850" y="90033"/>
                        <a:pt x="1623285" y="96380"/>
                      </a:cubicBezTo>
                      <a:cubicBezTo>
                        <a:pt x="1596526" y="57785"/>
                        <a:pt x="1541122" y="51267"/>
                        <a:pt x="1521395" y="79227"/>
                      </a:cubicBezTo>
                      <a:cubicBezTo>
                        <a:pt x="1490348" y="50238"/>
                        <a:pt x="1441119" y="60358"/>
                        <a:pt x="1424481" y="70650"/>
                      </a:cubicBezTo>
                      <a:cubicBezTo>
                        <a:pt x="1418306" y="56585"/>
                        <a:pt x="1407156" y="45778"/>
                        <a:pt x="1392747" y="38746"/>
                      </a:cubicBezTo>
                      <a:cubicBezTo>
                        <a:pt x="1366160" y="25538"/>
                        <a:pt x="1343518" y="28797"/>
                        <a:pt x="1316759" y="47150"/>
                      </a:cubicBezTo>
                      <a:cubicBezTo>
                        <a:pt x="1292402" y="33943"/>
                        <a:pt x="1278165" y="22793"/>
                        <a:pt x="1252092" y="25023"/>
                      </a:cubicBezTo>
                      <a:cubicBezTo>
                        <a:pt x="1230479" y="26910"/>
                        <a:pt x="1213155" y="37030"/>
                        <a:pt x="1199604" y="52468"/>
                      </a:cubicBezTo>
                      <a:cubicBezTo>
                        <a:pt x="1169586" y="27939"/>
                        <a:pt x="1132536" y="32742"/>
                        <a:pt x="1098058" y="48180"/>
                      </a:cubicBezTo>
                      <a:cubicBezTo>
                        <a:pt x="1083992" y="2553"/>
                        <a:pt x="1032533" y="1180"/>
                        <a:pt x="1003201" y="30340"/>
                      </a:cubicBezTo>
                      <a:cubicBezTo>
                        <a:pt x="981245" y="11987"/>
                        <a:pt x="951742" y="11815"/>
                        <a:pt x="929272" y="29311"/>
                      </a:cubicBezTo>
                      <a:cubicBezTo>
                        <a:pt x="899940" y="666"/>
                        <a:pt x="851568" y="3239"/>
                        <a:pt x="834415" y="42519"/>
                      </a:cubicBezTo>
                      <a:cubicBezTo>
                        <a:pt x="818119" y="4782"/>
                        <a:pt x="750880" y="-9626"/>
                        <a:pt x="713314" y="21421"/>
                      </a:cubicBezTo>
                      <a:cubicBezTo>
                        <a:pt x="690844" y="8556"/>
                        <a:pt x="674892" y="2724"/>
                        <a:pt x="662541" y="837"/>
                      </a:cubicBezTo>
                      <a:cubicBezTo>
                        <a:pt x="642644" y="-2250"/>
                        <a:pt x="625491" y="3410"/>
                        <a:pt x="610224" y="14388"/>
                      </a:cubicBezTo>
                      <a:cubicBezTo>
                        <a:pt x="578320" y="-7053"/>
                        <a:pt x="539211" y="5640"/>
                        <a:pt x="514167" y="32742"/>
                      </a:cubicBezTo>
                      <a:cubicBezTo>
                        <a:pt x="504733" y="20049"/>
                        <a:pt x="491182" y="11472"/>
                        <a:pt x="474715" y="8385"/>
                      </a:cubicBezTo>
                      <a:cubicBezTo>
                        <a:pt x="449672" y="3753"/>
                        <a:pt x="441953" y="18333"/>
                        <a:pt x="421884" y="22622"/>
                      </a:cubicBezTo>
                      <a:cubicBezTo>
                        <a:pt x="400785" y="27081"/>
                        <a:pt x="385176" y="8041"/>
                        <a:pt x="362191" y="17476"/>
                      </a:cubicBezTo>
                      <a:cubicBezTo>
                        <a:pt x="349154" y="22793"/>
                        <a:pt x="340750" y="32056"/>
                        <a:pt x="336119" y="43720"/>
                      </a:cubicBezTo>
                      <a:cubicBezTo>
                        <a:pt x="306272" y="25023"/>
                        <a:pt x="276940" y="49380"/>
                        <a:pt x="261159" y="79055"/>
                      </a:cubicBezTo>
                      <a:cubicBezTo>
                        <a:pt x="214160" y="48866"/>
                        <a:pt x="164244" y="86602"/>
                        <a:pt x="164588" y="136175"/>
                      </a:cubicBezTo>
                      <a:cubicBezTo>
                        <a:pt x="130967" y="128971"/>
                        <a:pt x="93231" y="139605"/>
                        <a:pt x="92545" y="176313"/>
                      </a:cubicBezTo>
                      <a:cubicBezTo>
                        <a:pt x="60983" y="172711"/>
                        <a:pt x="34053" y="193638"/>
                        <a:pt x="36625" y="225028"/>
                      </a:cubicBezTo>
                      <a:cubicBezTo>
                        <a:pt x="9696" y="244411"/>
                        <a:pt x="2663" y="277516"/>
                        <a:pt x="15013" y="307191"/>
                      </a:cubicBezTo>
                      <a:cubicBezTo>
                        <a:pt x="5236" y="310965"/>
                        <a:pt x="-14490" y="352304"/>
                        <a:pt x="17586" y="369457"/>
                      </a:cubicBezTo>
                      <a:cubicBezTo>
                        <a:pt x="2834" y="397245"/>
                        <a:pt x="19644" y="432923"/>
                        <a:pt x="42457" y="433609"/>
                      </a:cubicBezTo>
                      <a:cubicBezTo>
                        <a:pt x="32166" y="443215"/>
                        <a:pt x="27706" y="458309"/>
                        <a:pt x="30279" y="473061"/>
                      </a:cubicBezTo>
                      <a:cubicBezTo>
                        <a:pt x="33881" y="494159"/>
                        <a:pt x="49834" y="506681"/>
                        <a:pt x="68873" y="511484"/>
                      </a:cubicBezTo>
                      <a:cubicBezTo>
                        <a:pt x="62012" y="530181"/>
                        <a:pt x="70246" y="551622"/>
                        <a:pt x="89457" y="559170"/>
                      </a:cubicBezTo>
                      <a:cubicBezTo>
                        <a:pt x="84997" y="579925"/>
                        <a:pt x="85169" y="603425"/>
                        <a:pt x="103179" y="618004"/>
                      </a:cubicBezTo>
                      <a:cubicBezTo>
                        <a:pt x="116902" y="629154"/>
                        <a:pt x="133026" y="630183"/>
                        <a:pt x="145376" y="620406"/>
                      </a:cubicBezTo>
                      <a:cubicBezTo>
                        <a:pt x="145376" y="620406"/>
                        <a:pt x="152923" y="643048"/>
                        <a:pt x="179339" y="6452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89"/>
                <p:cNvSpPr/>
                <p:nvPr/>
              </p:nvSpPr>
              <p:spPr>
                <a:xfrm>
                  <a:off x="987026" y="6552883"/>
                  <a:ext cx="6003" cy="1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12178" extrusionOk="0">
                      <a:moveTo>
                        <a:pt x="0" y="12179"/>
                      </a:moveTo>
                      <a:cubicBezTo>
                        <a:pt x="3602" y="4288"/>
                        <a:pt x="6003" y="0"/>
                        <a:pt x="6003" y="0"/>
                      </a:cubicBezTo>
                      <a:cubicBezTo>
                        <a:pt x="3430" y="3945"/>
                        <a:pt x="1544" y="7891"/>
                        <a:pt x="0" y="12179"/>
                      </a:cubicBezTo>
                      <a:close/>
                    </a:path>
                  </a:pathLst>
                </a:custGeom>
                <a:solidFill>
                  <a:srgbClr val="BA9E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89"/>
                <p:cNvSpPr/>
                <p:nvPr/>
              </p:nvSpPr>
              <p:spPr>
                <a:xfrm>
                  <a:off x="983840" y="6553054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89"/>
                <p:cNvSpPr/>
                <p:nvPr/>
              </p:nvSpPr>
              <p:spPr>
                <a:xfrm>
                  <a:off x="1032775" y="6302619"/>
                  <a:ext cx="435441" cy="227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41" h="227133" extrusionOk="0">
                      <a:moveTo>
                        <a:pt x="408636" y="0"/>
                      </a:moveTo>
                      <a:cubicBezTo>
                        <a:pt x="405549" y="16982"/>
                        <a:pt x="393541" y="32591"/>
                        <a:pt x="377246" y="40481"/>
                      </a:cubicBezTo>
                      <a:cubicBezTo>
                        <a:pt x="378275" y="50087"/>
                        <a:pt x="376560" y="59521"/>
                        <a:pt x="369699" y="66897"/>
                      </a:cubicBezTo>
                      <a:cubicBezTo>
                        <a:pt x="363181" y="73758"/>
                        <a:pt x="353403" y="79076"/>
                        <a:pt x="343454" y="80448"/>
                      </a:cubicBezTo>
                      <a:cubicBezTo>
                        <a:pt x="340881" y="89196"/>
                        <a:pt x="335049" y="97258"/>
                        <a:pt x="326301" y="102918"/>
                      </a:cubicBezTo>
                      <a:cubicBezTo>
                        <a:pt x="314294" y="110637"/>
                        <a:pt x="300743" y="111324"/>
                        <a:pt x="289079" y="106520"/>
                      </a:cubicBezTo>
                      <a:cubicBezTo>
                        <a:pt x="286849" y="116298"/>
                        <a:pt x="281017" y="125046"/>
                        <a:pt x="270211" y="130535"/>
                      </a:cubicBezTo>
                      <a:cubicBezTo>
                        <a:pt x="257174" y="137225"/>
                        <a:pt x="242251" y="137225"/>
                        <a:pt x="230073" y="131049"/>
                      </a:cubicBezTo>
                      <a:cubicBezTo>
                        <a:pt x="219781" y="152148"/>
                        <a:pt x="188734" y="164155"/>
                        <a:pt x="169865" y="149060"/>
                      </a:cubicBezTo>
                      <a:cubicBezTo>
                        <a:pt x="167635" y="151633"/>
                        <a:pt x="165234" y="153863"/>
                        <a:pt x="162661" y="155578"/>
                      </a:cubicBezTo>
                      <a:cubicBezTo>
                        <a:pt x="146880" y="166899"/>
                        <a:pt x="126811" y="162268"/>
                        <a:pt x="115318" y="149403"/>
                      </a:cubicBezTo>
                      <a:cubicBezTo>
                        <a:pt x="113775" y="151804"/>
                        <a:pt x="112059" y="154034"/>
                        <a:pt x="109658" y="156093"/>
                      </a:cubicBezTo>
                      <a:cubicBezTo>
                        <a:pt x="99023" y="165012"/>
                        <a:pt x="86330" y="163983"/>
                        <a:pt x="76724" y="156950"/>
                      </a:cubicBezTo>
                      <a:cubicBezTo>
                        <a:pt x="70378" y="162783"/>
                        <a:pt x="61801" y="166213"/>
                        <a:pt x="52195" y="164155"/>
                      </a:cubicBezTo>
                      <a:cubicBezTo>
                        <a:pt x="39845" y="161582"/>
                        <a:pt x="33155" y="150947"/>
                        <a:pt x="30926" y="139283"/>
                      </a:cubicBezTo>
                      <a:cubicBezTo>
                        <a:pt x="22692" y="137568"/>
                        <a:pt x="14973" y="132936"/>
                        <a:pt x="8112" y="126590"/>
                      </a:cubicBezTo>
                      <a:cubicBezTo>
                        <a:pt x="8112" y="128477"/>
                        <a:pt x="8112" y="130535"/>
                        <a:pt x="8626" y="132250"/>
                      </a:cubicBezTo>
                      <a:cubicBezTo>
                        <a:pt x="50" y="142885"/>
                        <a:pt x="-2695" y="157294"/>
                        <a:pt x="2966" y="171016"/>
                      </a:cubicBezTo>
                      <a:cubicBezTo>
                        <a:pt x="7426" y="181822"/>
                        <a:pt x="20290" y="185596"/>
                        <a:pt x="31097" y="189884"/>
                      </a:cubicBezTo>
                      <a:cubicBezTo>
                        <a:pt x="29725" y="214928"/>
                        <a:pt x="72607" y="227107"/>
                        <a:pt x="80498" y="218530"/>
                      </a:cubicBezTo>
                      <a:cubicBezTo>
                        <a:pt x="90618" y="224534"/>
                        <a:pt x="101939" y="227450"/>
                        <a:pt x="113775" y="227107"/>
                      </a:cubicBezTo>
                      <a:cubicBezTo>
                        <a:pt x="132986" y="226249"/>
                        <a:pt x="152541" y="215957"/>
                        <a:pt x="161632" y="199147"/>
                      </a:cubicBezTo>
                      <a:cubicBezTo>
                        <a:pt x="170037" y="217501"/>
                        <a:pt x="194223" y="219388"/>
                        <a:pt x="209832" y="204636"/>
                      </a:cubicBezTo>
                      <a:cubicBezTo>
                        <a:pt x="222868" y="218530"/>
                        <a:pt x="241394" y="225906"/>
                        <a:pt x="260948" y="220245"/>
                      </a:cubicBezTo>
                      <a:cubicBezTo>
                        <a:pt x="277415" y="215442"/>
                        <a:pt x="291137" y="200691"/>
                        <a:pt x="294568" y="184052"/>
                      </a:cubicBezTo>
                      <a:cubicBezTo>
                        <a:pt x="317039" y="197089"/>
                        <a:pt x="349801" y="181651"/>
                        <a:pt x="349458" y="154549"/>
                      </a:cubicBezTo>
                      <a:cubicBezTo>
                        <a:pt x="366440" y="157294"/>
                        <a:pt x="385308" y="146659"/>
                        <a:pt x="394399" y="131564"/>
                      </a:cubicBezTo>
                      <a:cubicBezTo>
                        <a:pt x="399717" y="122987"/>
                        <a:pt x="399373" y="109951"/>
                        <a:pt x="394399" y="101718"/>
                      </a:cubicBezTo>
                      <a:cubicBezTo>
                        <a:pt x="410866" y="96229"/>
                        <a:pt x="426990" y="80448"/>
                        <a:pt x="431964" y="67926"/>
                      </a:cubicBezTo>
                      <a:cubicBezTo>
                        <a:pt x="440884" y="45284"/>
                        <a:pt x="432479" y="10292"/>
                        <a:pt x="408636" y="171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89"/>
                <p:cNvSpPr/>
                <p:nvPr/>
              </p:nvSpPr>
              <p:spPr>
                <a:xfrm>
                  <a:off x="1222641" y="6522179"/>
                  <a:ext cx="243812" cy="1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3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5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0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2"/>
                        <a:pt x="107789" y="70327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7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19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4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8"/>
                        <a:pt x="105388" y="130020"/>
                      </a:cubicBezTo>
                      <a:cubicBezTo>
                        <a:pt x="114993" y="126589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8"/>
                      </a:cubicBezTo>
                      <a:cubicBezTo>
                        <a:pt x="170741" y="113553"/>
                        <a:pt x="178117" y="103433"/>
                        <a:pt x="179489" y="92283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2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89"/>
                <p:cNvSpPr/>
                <p:nvPr/>
              </p:nvSpPr>
              <p:spPr>
                <a:xfrm>
                  <a:off x="2054565" y="6564890"/>
                  <a:ext cx="243812" cy="131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12" h="131794" extrusionOk="0">
                      <a:moveTo>
                        <a:pt x="243813" y="22814"/>
                      </a:moveTo>
                      <a:cubicBezTo>
                        <a:pt x="242955" y="15095"/>
                        <a:pt x="239525" y="5146"/>
                        <a:pt x="232835" y="0"/>
                      </a:cubicBezTo>
                      <a:cubicBezTo>
                        <a:pt x="230262" y="14066"/>
                        <a:pt x="223230" y="27445"/>
                        <a:pt x="211737" y="35335"/>
                      </a:cubicBezTo>
                      <a:cubicBezTo>
                        <a:pt x="201102" y="42883"/>
                        <a:pt x="180347" y="45456"/>
                        <a:pt x="167139" y="39109"/>
                      </a:cubicBezTo>
                      <a:cubicBezTo>
                        <a:pt x="165423" y="45799"/>
                        <a:pt x="161650" y="51802"/>
                        <a:pt x="154617" y="56091"/>
                      </a:cubicBezTo>
                      <a:cubicBezTo>
                        <a:pt x="142095" y="63638"/>
                        <a:pt x="127343" y="63123"/>
                        <a:pt x="115679" y="56948"/>
                      </a:cubicBezTo>
                      <a:cubicBezTo>
                        <a:pt x="113107" y="64153"/>
                        <a:pt x="107789" y="70328"/>
                        <a:pt x="98698" y="73587"/>
                      </a:cubicBezTo>
                      <a:cubicBezTo>
                        <a:pt x="85490" y="78561"/>
                        <a:pt x="73483" y="73930"/>
                        <a:pt x="64392" y="65696"/>
                      </a:cubicBezTo>
                      <a:cubicBezTo>
                        <a:pt x="60104" y="72558"/>
                        <a:pt x="54100" y="78561"/>
                        <a:pt x="46896" y="82678"/>
                      </a:cubicBezTo>
                      <a:cubicBezTo>
                        <a:pt x="35918" y="88853"/>
                        <a:pt x="22196" y="90911"/>
                        <a:pt x="10531" y="85251"/>
                      </a:cubicBezTo>
                      <a:cubicBezTo>
                        <a:pt x="6586" y="83364"/>
                        <a:pt x="3155" y="80620"/>
                        <a:pt x="240" y="77532"/>
                      </a:cubicBezTo>
                      <a:cubicBezTo>
                        <a:pt x="-1647" y="93313"/>
                        <a:pt x="7786" y="107893"/>
                        <a:pt x="22367" y="114239"/>
                      </a:cubicBezTo>
                      <a:cubicBezTo>
                        <a:pt x="36432" y="120415"/>
                        <a:pt x="49469" y="116641"/>
                        <a:pt x="61819" y="109951"/>
                      </a:cubicBezTo>
                      <a:cubicBezTo>
                        <a:pt x="71596" y="124017"/>
                        <a:pt x="87549" y="136539"/>
                        <a:pt x="105388" y="130020"/>
                      </a:cubicBezTo>
                      <a:cubicBezTo>
                        <a:pt x="114993" y="126590"/>
                        <a:pt x="123055" y="116984"/>
                        <a:pt x="124085" y="107378"/>
                      </a:cubicBezTo>
                      <a:cubicBezTo>
                        <a:pt x="132833" y="116641"/>
                        <a:pt x="145526" y="121958"/>
                        <a:pt x="158734" y="117499"/>
                      </a:cubicBezTo>
                      <a:cubicBezTo>
                        <a:pt x="170741" y="113553"/>
                        <a:pt x="178117" y="103433"/>
                        <a:pt x="179489" y="92284"/>
                      </a:cubicBezTo>
                      <a:cubicBezTo>
                        <a:pt x="203332" y="101889"/>
                        <a:pt x="234894" y="88338"/>
                        <a:pt x="231463" y="60893"/>
                      </a:cubicBezTo>
                      <a:cubicBezTo>
                        <a:pt x="233178" y="58835"/>
                        <a:pt x="234894" y="56605"/>
                        <a:pt x="236094" y="54547"/>
                      </a:cubicBezTo>
                      <a:cubicBezTo>
                        <a:pt x="241926" y="45113"/>
                        <a:pt x="244671" y="33620"/>
                        <a:pt x="243470" y="22642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89"/>
                <p:cNvSpPr/>
                <p:nvPr/>
              </p:nvSpPr>
              <p:spPr>
                <a:xfrm>
                  <a:off x="1509680" y="6483584"/>
                  <a:ext cx="184433" cy="162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33" h="162582" extrusionOk="0">
                      <a:moveTo>
                        <a:pt x="156607" y="93313"/>
                      </a:moveTo>
                      <a:cubicBezTo>
                        <a:pt x="174446" y="80105"/>
                        <a:pt x="186797" y="52145"/>
                        <a:pt x="184052" y="34306"/>
                      </a:cubicBezTo>
                      <a:cubicBezTo>
                        <a:pt x="181308" y="16638"/>
                        <a:pt x="163812" y="343"/>
                        <a:pt x="146316" y="0"/>
                      </a:cubicBezTo>
                      <a:cubicBezTo>
                        <a:pt x="151633" y="26072"/>
                        <a:pt x="137739" y="55747"/>
                        <a:pt x="111666" y="68269"/>
                      </a:cubicBezTo>
                      <a:cubicBezTo>
                        <a:pt x="110809" y="77189"/>
                        <a:pt x="107721" y="85594"/>
                        <a:pt x="100517" y="92798"/>
                      </a:cubicBezTo>
                      <a:cubicBezTo>
                        <a:pt x="89882" y="103433"/>
                        <a:pt x="75473" y="106692"/>
                        <a:pt x="62609" y="103604"/>
                      </a:cubicBezTo>
                      <a:cubicBezTo>
                        <a:pt x="61922" y="113382"/>
                        <a:pt x="59349" y="123159"/>
                        <a:pt x="53860" y="131735"/>
                      </a:cubicBezTo>
                      <a:cubicBezTo>
                        <a:pt x="42196" y="150089"/>
                        <a:pt x="19211" y="157808"/>
                        <a:pt x="0" y="151633"/>
                      </a:cubicBezTo>
                      <a:cubicBezTo>
                        <a:pt x="22813" y="171359"/>
                        <a:pt x="55576" y="163126"/>
                        <a:pt x="72043" y="137396"/>
                      </a:cubicBezTo>
                      <a:cubicBezTo>
                        <a:pt x="96057" y="151633"/>
                        <a:pt x="129334" y="154892"/>
                        <a:pt x="151633" y="134995"/>
                      </a:cubicBezTo>
                      <a:cubicBezTo>
                        <a:pt x="164155" y="123845"/>
                        <a:pt x="170158" y="102918"/>
                        <a:pt x="156779" y="93313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89"/>
                <p:cNvSpPr/>
                <p:nvPr/>
              </p:nvSpPr>
              <p:spPr>
                <a:xfrm>
                  <a:off x="2323936" y="6389851"/>
                  <a:ext cx="121505" cy="211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05" h="211284" extrusionOk="0">
                      <a:moveTo>
                        <a:pt x="102576" y="78467"/>
                      </a:moveTo>
                      <a:cubicBezTo>
                        <a:pt x="110638" y="57883"/>
                        <a:pt x="106521" y="27523"/>
                        <a:pt x="94685" y="13800"/>
                      </a:cubicBezTo>
                      <a:cubicBezTo>
                        <a:pt x="83021" y="249"/>
                        <a:pt x="59693" y="-4382"/>
                        <a:pt x="44427" y="4709"/>
                      </a:cubicBezTo>
                      <a:cubicBezTo>
                        <a:pt x="62780" y="24092"/>
                        <a:pt x="66554" y="56511"/>
                        <a:pt x="50945" y="81040"/>
                      </a:cubicBezTo>
                      <a:cubicBezTo>
                        <a:pt x="54890" y="88931"/>
                        <a:pt x="56777" y="97850"/>
                        <a:pt x="54375" y="107799"/>
                      </a:cubicBezTo>
                      <a:cubicBezTo>
                        <a:pt x="50945" y="122379"/>
                        <a:pt x="40482" y="132842"/>
                        <a:pt x="27788" y="136959"/>
                      </a:cubicBezTo>
                      <a:cubicBezTo>
                        <a:pt x="32420" y="145707"/>
                        <a:pt x="35336" y="155313"/>
                        <a:pt x="35164" y="165433"/>
                      </a:cubicBezTo>
                      <a:cubicBezTo>
                        <a:pt x="34821" y="187218"/>
                        <a:pt x="19555" y="205743"/>
                        <a:pt x="0" y="210717"/>
                      </a:cubicBezTo>
                      <a:cubicBezTo>
                        <a:pt x="29847" y="215349"/>
                        <a:pt x="53175" y="190991"/>
                        <a:pt x="53689" y="160630"/>
                      </a:cubicBezTo>
                      <a:cubicBezTo>
                        <a:pt x="81649" y="159944"/>
                        <a:pt x="111495" y="145193"/>
                        <a:pt x="119900" y="116547"/>
                      </a:cubicBezTo>
                      <a:cubicBezTo>
                        <a:pt x="124703" y="100423"/>
                        <a:pt x="118699" y="79496"/>
                        <a:pt x="102233" y="78467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4" name="Google Shape;3104;p89"/>
                <p:cNvSpPr/>
                <p:nvPr/>
              </p:nvSpPr>
              <p:spPr>
                <a:xfrm>
                  <a:off x="983840" y="6547416"/>
                  <a:ext cx="1571159" cy="26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159" h="264654" extrusionOk="0">
                      <a:moveTo>
                        <a:pt x="5245" y="45456"/>
                      </a:moveTo>
                      <a:cubicBezTo>
                        <a:pt x="13821" y="61751"/>
                        <a:pt x="39207" y="67583"/>
                        <a:pt x="55160" y="64153"/>
                      </a:cubicBezTo>
                      <a:cubicBezTo>
                        <a:pt x="42295" y="94170"/>
                        <a:pt x="68368" y="120243"/>
                        <a:pt x="93068" y="112010"/>
                      </a:cubicBezTo>
                      <a:cubicBezTo>
                        <a:pt x="97185" y="144944"/>
                        <a:pt x="115196" y="172732"/>
                        <a:pt x="141955" y="189713"/>
                      </a:cubicBezTo>
                      <a:cubicBezTo>
                        <a:pt x="165454" y="204808"/>
                        <a:pt x="179348" y="190399"/>
                        <a:pt x="186896" y="182166"/>
                      </a:cubicBezTo>
                      <a:cubicBezTo>
                        <a:pt x="198217" y="203093"/>
                        <a:pt x="227548" y="235683"/>
                        <a:pt x="257566" y="203607"/>
                      </a:cubicBezTo>
                      <a:cubicBezTo>
                        <a:pt x="279008" y="227278"/>
                        <a:pt x="311427" y="232939"/>
                        <a:pt x="323262" y="231395"/>
                      </a:cubicBezTo>
                      <a:cubicBezTo>
                        <a:pt x="338014" y="229680"/>
                        <a:pt x="349678" y="220417"/>
                        <a:pt x="354653" y="207724"/>
                      </a:cubicBezTo>
                      <a:cubicBezTo>
                        <a:pt x="373521" y="231395"/>
                        <a:pt x="409714" y="233796"/>
                        <a:pt x="437159" y="213899"/>
                      </a:cubicBezTo>
                      <a:cubicBezTo>
                        <a:pt x="466319" y="242545"/>
                        <a:pt x="526355" y="266387"/>
                        <a:pt x="540077" y="212012"/>
                      </a:cubicBezTo>
                      <a:cubicBezTo>
                        <a:pt x="565635" y="229508"/>
                        <a:pt x="604230" y="225392"/>
                        <a:pt x="627901" y="203093"/>
                      </a:cubicBezTo>
                      <a:cubicBezTo>
                        <a:pt x="664780" y="243231"/>
                        <a:pt x="724816" y="234140"/>
                        <a:pt x="748315" y="190914"/>
                      </a:cubicBezTo>
                      <a:cubicBezTo>
                        <a:pt x="756377" y="211326"/>
                        <a:pt x="809552" y="228308"/>
                        <a:pt x="839570" y="198290"/>
                      </a:cubicBezTo>
                      <a:cubicBezTo>
                        <a:pt x="839570" y="198290"/>
                        <a:pt x="874905" y="246490"/>
                        <a:pt x="918989" y="208410"/>
                      </a:cubicBezTo>
                      <a:cubicBezTo>
                        <a:pt x="927051" y="214070"/>
                        <a:pt x="935455" y="218016"/>
                        <a:pt x="944375" y="220074"/>
                      </a:cubicBezTo>
                      <a:cubicBezTo>
                        <a:pt x="963244" y="225563"/>
                        <a:pt x="985200" y="224362"/>
                        <a:pt x="998236" y="215614"/>
                      </a:cubicBezTo>
                      <a:cubicBezTo>
                        <a:pt x="1015561" y="243745"/>
                        <a:pt x="1064447" y="252665"/>
                        <a:pt x="1092578" y="219902"/>
                      </a:cubicBezTo>
                      <a:cubicBezTo>
                        <a:pt x="1116592" y="237227"/>
                        <a:pt x="1145752" y="237056"/>
                        <a:pt x="1170110" y="219902"/>
                      </a:cubicBezTo>
                      <a:cubicBezTo>
                        <a:pt x="1179544" y="253865"/>
                        <a:pt x="1225686" y="255066"/>
                        <a:pt x="1245926" y="234654"/>
                      </a:cubicBezTo>
                      <a:cubicBezTo>
                        <a:pt x="1274915" y="279595"/>
                        <a:pt x="1341297" y="269990"/>
                        <a:pt x="1363768" y="232596"/>
                      </a:cubicBezTo>
                      <a:cubicBezTo>
                        <a:pt x="1376118" y="262785"/>
                        <a:pt x="1424318" y="254209"/>
                        <a:pt x="1434438" y="215614"/>
                      </a:cubicBezTo>
                      <a:cubicBezTo>
                        <a:pt x="1471318" y="259698"/>
                        <a:pt x="1550222" y="201377"/>
                        <a:pt x="1517288" y="143743"/>
                      </a:cubicBezTo>
                      <a:cubicBezTo>
                        <a:pt x="1577324" y="118013"/>
                        <a:pt x="1581612" y="54032"/>
                        <a:pt x="1557254" y="11836"/>
                      </a:cubicBezTo>
                      <a:cubicBezTo>
                        <a:pt x="1557254" y="11836"/>
                        <a:pt x="1551594" y="57977"/>
                        <a:pt x="1517288" y="77875"/>
                      </a:cubicBezTo>
                      <a:cubicBezTo>
                        <a:pt x="1482982" y="97773"/>
                        <a:pt x="1461712" y="77875"/>
                        <a:pt x="1461712" y="77875"/>
                      </a:cubicBezTo>
                      <a:cubicBezTo>
                        <a:pt x="1461712" y="77875"/>
                        <a:pt x="1470117" y="106349"/>
                        <a:pt x="1437869" y="127791"/>
                      </a:cubicBezTo>
                      <a:cubicBezTo>
                        <a:pt x="1405621" y="149232"/>
                        <a:pt x="1370801" y="118185"/>
                        <a:pt x="1370801" y="118185"/>
                      </a:cubicBezTo>
                      <a:cubicBezTo>
                        <a:pt x="1370801" y="118185"/>
                        <a:pt x="1372516" y="148546"/>
                        <a:pt x="1343870" y="155750"/>
                      </a:cubicBezTo>
                      <a:cubicBezTo>
                        <a:pt x="1315225" y="162954"/>
                        <a:pt x="1287780" y="143914"/>
                        <a:pt x="1287780" y="143914"/>
                      </a:cubicBezTo>
                      <a:cubicBezTo>
                        <a:pt x="1287780" y="143914"/>
                        <a:pt x="1285035" y="178049"/>
                        <a:pt x="1250043" y="184739"/>
                      </a:cubicBezTo>
                      <a:cubicBezTo>
                        <a:pt x="1214879" y="191428"/>
                        <a:pt x="1184518" y="160038"/>
                        <a:pt x="1184518" y="160038"/>
                      </a:cubicBezTo>
                      <a:cubicBezTo>
                        <a:pt x="1184518" y="160038"/>
                        <a:pt x="1167708" y="181137"/>
                        <a:pt x="1141979" y="179078"/>
                      </a:cubicBezTo>
                      <a:cubicBezTo>
                        <a:pt x="1116249" y="177191"/>
                        <a:pt x="1103212" y="143914"/>
                        <a:pt x="1103212" y="143914"/>
                      </a:cubicBezTo>
                      <a:cubicBezTo>
                        <a:pt x="1103212" y="143914"/>
                        <a:pt x="1072337" y="151462"/>
                        <a:pt x="1058272" y="143914"/>
                      </a:cubicBezTo>
                      <a:cubicBezTo>
                        <a:pt x="1023965" y="125732"/>
                        <a:pt x="1030484" y="93141"/>
                        <a:pt x="1030484" y="93141"/>
                      </a:cubicBezTo>
                      <a:cubicBezTo>
                        <a:pt x="1030484" y="93141"/>
                        <a:pt x="1013331" y="119214"/>
                        <a:pt x="985543" y="118185"/>
                      </a:cubicBezTo>
                      <a:cubicBezTo>
                        <a:pt x="957755" y="117155"/>
                        <a:pt x="939401" y="87138"/>
                        <a:pt x="939401" y="87138"/>
                      </a:cubicBezTo>
                      <a:cubicBezTo>
                        <a:pt x="927393" y="105320"/>
                        <a:pt x="916759" y="124188"/>
                        <a:pt x="885883" y="118185"/>
                      </a:cubicBezTo>
                      <a:cubicBezTo>
                        <a:pt x="855522" y="112181"/>
                        <a:pt x="838884" y="68955"/>
                        <a:pt x="838884" y="68955"/>
                      </a:cubicBezTo>
                      <a:cubicBezTo>
                        <a:pt x="838884" y="68955"/>
                        <a:pt x="838884" y="101203"/>
                        <a:pt x="803720" y="113382"/>
                      </a:cubicBezTo>
                      <a:cubicBezTo>
                        <a:pt x="779534" y="121787"/>
                        <a:pt x="744027" y="77875"/>
                        <a:pt x="744027" y="77875"/>
                      </a:cubicBezTo>
                      <a:cubicBezTo>
                        <a:pt x="744027" y="77875"/>
                        <a:pt x="740425" y="123502"/>
                        <a:pt x="708521" y="133108"/>
                      </a:cubicBezTo>
                      <a:cubicBezTo>
                        <a:pt x="676787" y="142714"/>
                        <a:pt x="640251" y="118013"/>
                        <a:pt x="640251" y="118013"/>
                      </a:cubicBezTo>
                      <a:cubicBezTo>
                        <a:pt x="640251" y="118013"/>
                        <a:pt x="627386" y="153348"/>
                        <a:pt x="601657" y="157637"/>
                      </a:cubicBezTo>
                      <a:cubicBezTo>
                        <a:pt x="575927" y="161925"/>
                        <a:pt x="549340" y="131907"/>
                        <a:pt x="549340" y="131907"/>
                      </a:cubicBezTo>
                      <a:cubicBezTo>
                        <a:pt x="549340" y="131907"/>
                        <a:pt x="509373" y="166213"/>
                        <a:pt x="482614" y="155578"/>
                      </a:cubicBezTo>
                      <a:cubicBezTo>
                        <a:pt x="455856" y="144944"/>
                        <a:pt x="438703" y="118013"/>
                        <a:pt x="438703" y="118013"/>
                      </a:cubicBezTo>
                      <a:cubicBezTo>
                        <a:pt x="438703" y="118013"/>
                        <a:pt x="425152" y="138425"/>
                        <a:pt x="400794" y="143743"/>
                      </a:cubicBezTo>
                      <a:cubicBezTo>
                        <a:pt x="376437" y="149060"/>
                        <a:pt x="346419" y="118013"/>
                        <a:pt x="346419" y="118013"/>
                      </a:cubicBezTo>
                      <a:cubicBezTo>
                        <a:pt x="346419" y="118013"/>
                        <a:pt x="328580" y="143743"/>
                        <a:pt x="307482" y="143743"/>
                      </a:cubicBezTo>
                      <a:cubicBezTo>
                        <a:pt x="261683" y="143743"/>
                        <a:pt x="258424" y="118013"/>
                        <a:pt x="258424" y="118013"/>
                      </a:cubicBezTo>
                      <a:cubicBezTo>
                        <a:pt x="258424" y="118013"/>
                        <a:pt x="215198" y="126418"/>
                        <a:pt x="195300" y="111495"/>
                      </a:cubicBezTo>
                      <a:cubicBezTo>
                        <a:pt x="170600" y="92970"/>
                        <a:pt x="179348" y="61237"/>
                        <a:pt x="179348" y="61237"/>
                      </a:cubicBezTo>
                      <a:cubicBezTo>
                        <a:pt x="179348" y="61237"/>
                        <a:pt x="146929" y="67926"/>
                        <a:pt x="121199" y="55919"/>
                      </a:cubicBezTo>
                      <a:cubicBezTo>
                        <a:pt x="95641" y="43912"/>
                        <a:pt x="85349" y="11836"/>
                        <a:pt x="85349" y="11836"/>
                      </a:cubicBezTo>
                      <a:cubicBezTo>
                        <a:pt x="85349" y="11836"/>
                        <a:pt x="69054" y="26930"/>
                        <a:pt x="42638" y="24872"/>
                      </a:cubicBezTo>
                      <a:cubicBezTo>
                        <a:pt x="16051" y="22814"/>
                        <a:pt x="8675" y="0"/>
                        <a:pt x="8675" y="0"/>
                      </a:cubicBezTo>
                      <a:cubicBezTo>
                        <a:pt x="8675" y="0"/>
                        <a:pt x="6274" y="4288"/>
                        <a:pt x="2672" y="12179"/>
                      </a:cubicBezTo>
                      <a:cubicBezTo>
                        <a:pt x="-1102" y="22814"/>
                        <a:pt x="-1274" y="34135"/>
                        <a:pt x="4730" y="45456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5" name="Google Shape;3105;p89"/>
                <p:cNvSpPr/>
                <p:nvPr/>
              </p:nvSpPr>
              <p:spPr>
                <a:xfrm>
                  <a:off x="850832" y="5754806"/>
                  <a:ext cx="559887" cy="59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87" h="590217" extrusionOk="0">
                      <a:moveTo>
                        <a:pt x="531745" y="245576"/>
                      </a:moveTo>
                      <a:cubicBezTo>
                        <a:pt x="553701" y="218646"/>
                        <a:pt x="541350" y="179537"/>
                        <a:pt x="506186" y="173876"/>
                      </a:cubicBezTo>
                      <a:cubicBezTo>
                        <a:pt x="517164" y="146946"/>
                        <a:pt x="491949" y="127220"/>
                        <a:pt x="463818" y="126019"/>
                      </a:cubicBezTo>
                      <a:cubicBezTo>
                        <a:pt x="464676" y="86224"/>
                        <a:pt x="441176" y="58608"/>
                        <a:pt x="407213" y="54834"/>
                      </a:cubicBezTo>
                      <a:cubicBezTo>
                        <a:pt x="405498" y="17955"/>
                        <a:pt x="364502" y="4061"/>
                        <a:pt x="340145" y="29105"/>
                      </a:cubicBezTo>
                      <a:cubicBezTo>
                        <a:pt x="332597" y="16926"/>
                        <a:pt x="324021" y="9035"/>
                        <a:pt x="307554" y="11609"/>
                      </a:cubicBezTo>
                      <a:cubicBezTo>
                        <a:pt x="293316" y="13838"/>
                        <a:pt x="281310" y="21043"/>
                        <a:pt x="271532" y="30820"/>
                      </a:cubicBezTo>
                      <a:cubicBezTo>
                        <a:pt x="256781" y="-12749"/>
                        <a:pt x="202063" y="-7774"/>
                        <a:pt x="188854" y="30991"/>
                      </a:cubicBezTo>
                      <a:cubicBezTo>
                        <a:pt x="168614" y="23616"/>
                        <a:pt x="144771" y="26532"/>
                        <a:pt x="129848" y="44028"/>
                      </a:cubicBezTo>
                      <a:cubicBezTo>
                        <a:pt x="122129" y="53119"/>
                        <a:pt x="117841" y="68042"/>
                        <a:pt x="121615" y="79363"/>
                      </a:cubicBezTo>
                      <a:cubicBezTo>
                        <a:pt x="100516" y="77305"/>
                        <a:pt x="78903" y="94801"/>
                        <a:pt x="76330" y="117100"/>
                      </a:cubicBezTo>
                      <a:cubicBezTo>
                        <a:pt x="40652" y="114870"/>
                        <a:pt x="4459" y="153636"/>
                        <a:pt x="30188" y="187428"/>
                      </a:cubicBezTo>
                      <a:cubicBezTo>
                        <a:pt x="7203" y="195318"/>
                        <a:pt x="171" y="223963"/>
                        <a:pt x="15437" y="246606"/>
                      </a:cubicBezTo>
                      <a:cubicBezTo>
                        <a:pt x="-6519" y="262901"/>
                        <a:pt x="-4461" y="291375"/>
                        <a:pt x="17838" y="305269"/>
                      </a:cubicBezTo>
                      <a:cubicBezTo>
                        <a:pt x="7890" y="318305"/>
                        <a:pt x="3601" y="333743"/>
                        <a:pt x="6689" y="350896"/>
                      </a:cubicBezTo>
                      <a:cubicBezTo>
                        <a:pt x="8576" y="360845"/>
                        <a:pt x="13035" y="367020"/>
                        <a:pt x="17324" y="375768"/>
                      </a:cubicBezTo>
                      <a:cubicBezTo>
                        <a:pt x="25214" y="392235"/>
                        <a:pt x="23842" y="382286"/>
                        <a:pt x="18867" y="402870"/>
                      </a:cubicBezTo>
                      <a:cubicBezTo>
                        <a:pt x="11663" y="433745"/>
                        <a:pt x="34305" y="478343"/>
                        <a:pt x="65353" y="471139"/>
                      </a:cubicBezTo>
                      <a:cubicBezTo>
                        <a:pt x="60035" y="499270"/>
                        <a:pt x="73757" y="530660"/>
                        <a:pt x="103432" y="525171"/>
                      </a:cubicBezTo>
                      <a:cubicBezTo>
                        <a:pt x="103432" y="536321"/>
                        <a:pt x="107377" y="546784"/>
                        <a:pt x="116640" y="554675"/>
                      </a:cubicBezTo>
                      <a:cubicBezTo>
                        <a:pt x="122644" y="559820"/>
                        <a:pt x="135680" y="564280"/>
                        <a:pt x="148545" y="557762"/>
                      </a:cubicBezTo>
                      <a:cubicBezTo>
                        <a:pt x="156092" y="600645"/>
                        <a:pt x="210810" y="594813"/>
                        <a:pt x="228821" y="575773"/>
                      </a:cubicBezTo>
                      <a:cubicBezTo>
                        <a:pt x="253350" y="598415"/>
                        <a:pt x="291258" y="590353"/>
                        <a:pt x="307726" y="558277"/>
                      </a:cubicBezTo>
                      <a:cubicBezTo>
                        <a:pt x="333626" y="580576"/>
                        <a:pt x="371878" y="572342"/>
                        <a:pt x="383027" y="538379"/>
                      </a:cubicBezTo>
                      <a:cubicBezTo>
                        <a:pt x="418706" y="554675"/>
                        <a:pt x="466734" y="537007"/>
                        <a:pt x="473767" y="500986"/>
                      </a:cubicBezTo>
                      <a:cubicBezTo>
                        <a:pt x="500354" y="504416"/>
                        <a:pt x="530887" y="484519"/>
                        <a:pt x="534146" y="454329"/>
                      </a:cubicBezTo>
                      <a:cubicBezTo>
                        <a:pt x="535861" y="437348"/>
                        <a:pt x="525913" y="422767"/>
                        <a:pt x="521624" y="411103"/>
                      </a:cubicBezTo>
                      <a:cubicBezTo>
                        <a:pt x="544095" y="392921"/>
                        <a:pt x="539120" y="347123"/>
                        <a:pt x="530372" y="338031"/>
                      </a:cubicBezTo>
                      <a:cubicBezTo>
                        <a:pt x="568624" y="326539"/>
                        <a:pt x="570339" y="266846"/>
                        <a:pt x="531745" y="2455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89"/>
                <p:cNvSpPr/>
                <p:nvPr/>
              </p:nvSpPr>
              <p:spPr>
                <a:xfrm>
                  <a:off x="954091" y="5857344"/>
                  <a:ext cx="345807" cy="48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07" h="488329" extrusionOk="0">
                      <a:moveTo>
                        <a:pt x="175992" y="325"/>
                      </a:moveTo>
                      <a:lnTo>
                        <a:pt x="169988" y="325"/>
                      </a:lnTo>
                      <a:cubicBezTo>
                        <a:pt x="105149" y="-2591"/>
                        <a:pt x="-342" y="11817"/>
                        <a:pt x="1" y="139951"/>
                      </a:cubicBezTo>
                      <a:cubicBezTo>
                        <a:pt x="344" y="268084"/>
                        <a:pt x="25044" y="349218"/>
                        <a:pt x="64839" y="395531"/>
                      </a:cubicBezTo>
                      <a:cubicBezTo>
                        <a:pt x="104635" y="441845"/>
                        <a:pt x="124189" y="488329"/>
                        <a:pt x="170160" y="488329"/>
                      </a:cubicBezTo>
                      <a:cubicBezTo>
                        <a:pt x="171189" y="488329"/>
                        <a:pt x="172046" y="487815"/>
                        <a:pt x="172904" y="487300"/>
                      </a:cubicBezTo>
                      <a:cubicBezTo>
                        <a:pt x="173762" y="487643"/>
                        <a:pt x="174619" y="488329"/>
                        <a:pt x="175648" y="488329"/>
                      </a:cubicBezTo>
                      <a:cubicBezTo>
                        <a:pt x="221619" y="488329"/>
                        <a:pt x="241173" y="441845"/>
                        <a:pt x="280968" y="395531"/>
                      </a:cubicBezTo>
                      <a:cubicBezTo>
                        <a:pt x="320764" y="349218"/>
                        <a:pt x="345464" y="267913"/>
                        <a:pt x="345807" y="139951"/>
                      </a:cubicBezTo>
                      <a:cubicBezTo>
                        <a:pt x="346150" y="11817"/>
                        <a:pt x="240830" y="-2591"/>
                        <a:pt x="175820" y="3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89"/>
                <p:cNvSpPr/>
                <p:nvPr/>
              </p:nvSpPr>
              <p:spPr>
                <a:xfrm>
                  <a:off x="975315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91473" y="40027"/>
                      </a:moveTo>
                      <a:cubicBezTo>
                        <a:pt x="82038" y="15841"/>
                        <a:pt x="50305" y="-17779"/>
                        <a:pt x="24576" y="11209"/>
                      </a:cubicBezTo>
                      <a:cubicBezTo>
                        <a:pt x="7079" y="30936"/>
                        <a:pt x="-2869" y="93373"/>
                        <a:pt x="733" y="102978"/>
                      </a:cubicBezTo>
                      <a:cubicBezTo>
                        <a:pt x="6737" y="118416"/>
                        <a:pt x="15485" y="123734"/>
                        <a:pt x="29207" y="131624"/>
                      </a:cubicBezTo>
                      <a:cubicBezTo>
                        <a:pt x="45674" y="140887"/>
                        <a:pt x="45503" y="129737"/>
                        <a:pt x="48076" y="157354"/>
                      </a:cubicBezTo>
                      <a:cubicBezTo>
                        <a:pt x="50134" y="178280"/>
                        <a:pt x="47389" y="206068"/>
                        <a:pt x="73291" y="213101"/>
                      </a:cubicBezTo>
                      <a:cubicBezTo>
                        <a:pt x="99706" y="220134"/>
                        <a:pt x="100907" y="193032"/>
                        <a:pt x="104509" y="170390"/>
                      </a:cubicBezTo>
                      <a:cubicBezTo>
                        <a:pt x="110856" y="129394"/>
                        <a:pt x="105881" y="77249"/>
                        <a:pt x="91301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89"/>
                <p:cNvSpPr/>
                <p:nvPr/>
              </p:nvSpPr>
              <p:spPr>
                <a:xfrm>
                  <a:off x="1176776" y="5942860"/>
                  <a:ext cx="107216" cy="21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6" h="214234" extrusionOk="0">
                      <a:moveTo>
                        <a:pt x="15744" y="40027"/>
                      </a:moveTo>
                      <a:cubicBezTo>
                        <a:pt x="25178" y="15841"/>
                        <a:pt x="56911" y="-17779"/>
                        <a:pt x="82641" y="11209"/>
                      </a:cubicBezTo>
                      <a:cubicBezTo>
                        <a:pt x="100137" y="30936"/>
                        <a:pt x="110086" y="93373"/>
                        <a:pt x="106484" y="102978"/>
                      </a:cubicBezTo>
                      <a:cubicBezTo>
                        <a:pt x="100480" y="118416"/>
                        <a:pt x="91732" y="123734"/>
                        <a:pt x="78009" y="131624"/>
                      </a:cubicBezTo>
                      <a:cubicBezTo>
                        <a:pt x="61543" y="140887"/>
                        <a:pt x="61714" y="129737"/>
                        <a:pt x="59141" y="157354"/>
                      </a:cubicBezTo>
                      <a:cubicBezTo>
                        <a:pt x="57083" y="178280"/>
                        <a:pt x="59827" y="206068"/>
                        <a:pt x="33926" y="213101"/>
                      </a:cubicBezTo>
                      <a:cubicBezTo>
                        <a:pt x="7511" y="220134"/>
                        <a:pt x="6310" y="193032"/>
                        <a:pt x="2708" y="170390"/>
                      </a:cubicBezTo>
                      <a:cubicBezTo>
                        <a:pt x="-3639" y="129394"/>
                        <a:pt x="1335" y="77249"/>
                        <a:pt x="15915" y="39855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89"/>
                <p:cNvSpPr/>
                <p:nvPr/>
              </p:nvSpPr>
              <p:spPr>
                <a:xfrm>
                  <a:off x="1015697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3526" y="171"/>
                      </a:moveTo>
                      <a:cubicBezTo>
                        <a:pt x="4435" y="-1201"/>
                        <a:pt x="-10832" y="16981"/>
                        <a:pt x="11810" y="46313"/>
                      </a:cubicBezTo>
                      <a:cubicBezTo>
                        <a:pt x="19358" y="56091"/>
                        <a:pt x="30507" y="36536"/>
                        <a:pt x="30679" y="24529"/>
                      </a:cubicBezTo>
                      <a:cubicBezTo>
                        <a:pt x="30679" y="4288"/>
                        <a:pt x="25190" y="1887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89"/>
                <p:cNvSpPr/>
                <p:nvPr/>
              </p:nvSpPr>
              <p:spPr>
                <a:xfrm>
                  <a:off x="1026993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89"/>
                <p:cNvSpPr/>
                <p:nvPr/>
              </p:nvSpPr>
              <p:spPr>
                <a:xfrm>
                  <a:off x="1204184" y="5984773"/>
                  <a:ext cx="30678" cy="4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8" h="48962" extrusionOk="0">
                      <a:moveTo>
                        <a:pt x="17153" y="171"/>
                      </a:moveTo>
                      <a:cubicBezTo>
                        <a:pt x="26244" y="-1201"/>
                        <a:pt x="41511" y="16981"/>
                        <a:pt x="18868" y="46313"/>
                      </a:cubicBezTo>
                      <a:cubicBezTo>
                        <a:pt x="11321" y="56091"/>
                        <a:pt x="172" y="36536"/>
                        <a:pt x="0" y="24529"/>
                      </a:cubicBezTo>
                      <a:cubicBezTo>
                        <a:pt x="0" y="4288"/>
                        <a:pt x="5489" y="1887"/>
                        <a:pt x="17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89"/>
                <p:cNvSpPr/>
                <p:nvPr/>
              </p:nvSpPr>
              <p:spPr>
                <a:xfrm>
                  <a:off x="1208472" y="5994379"/>
                  <a:ext cx="15094" cy="1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4" h="15094" extrusionOk="0">
                      <a:moveTo>
                        <a:pt x="15095" y="7547"/>
                      </a:moveTo>
                      <a:cubicBezTo>
                        <a:pt x="15095" y="11716"/>
                        <a:pt x="11716" y="15095"/>
                        <a:pt x="7547" y="15095"/>
                      </a:cubicBezTo>
                      <a:cubicBezTo>
                        <a:pt x="3379" y="15095"/>
                        <a:pt x="0" y="11716"/>
                        <a:pt x="0" y="7547"/>
                      </a:cubicBezTo>
                      <a:cubicBezTo>
                        <a:pt x="0" y="3379"/>
                        <a:pt x="3379" y="0"/>
                        <a:pt x="7547" y="0"/>
                      </a:cubicBezTo>
                      <a:cubicBezTo>
                        <a:pt x="11716" y="0"/>
                        <a:pt x="15095" y="3379"/>
                        <a:pt x="15095" y="75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3" name="Google Shape;3113;p89"/>
                <p:cNvSpPr/>
                <p:nvPr/>
              </p:nvSpPr>
              <p:spPr>
                <a:xfrm>
                  <a:off x="1046361" y="6201738"/>
                  <a:ext cx="158830" cy="16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30" h="162507" extrusionOk="0">
                      <a:moveTo>
                        <a:pt x="80806" y="536"/>
                      </a:moveTo>
                      <a:cubicBezTo>
                        <a:pt x="30205" y="4824"/>
                        <a:pt x="701" y="25065"/>
                        <a:pt x="15" y="54911"/>
                      </a:cubicBezTo>
                      <a:cubicBezTo>
                        <a:pt x="-671" y="84758"/>
                        <a:pt x="22314" y="126268"/>
                        <a:pt x="36379" y="143421"/>
                      </a:cubicBezTo>
                      <a:cubicBezTo>
                        <a:pt x="50445" y="160574"/>
                        <a:pt x="103105" y="180129"/>
                        <a:pt x="130207" y="133472"/>
                      </a:cubicBezTo>
                      <a:cubicBezTo>
                        <a:pt x="152677" y="94535"/>
                        <a:pt x="162111" y="87331"/>
                        <a:pt x="157823" y="50966"/>
                      </a:cubicBezTo>
                      <a:cubicBezTo>
                        <a:pt x="155422" y="30726"/>
                        <a:pt x="144787" y="-4781"/>
                        <a:pt x="80806" y="5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4" name="Google Shape;3114;p89"/>
                <p:cNvSpPr/>
                <p:nvPr/>
              </p:nvSpPr>
              <p:spPr>
                <a:xfrm>
                  <a:off x="1069891" y="6270674"/>
                  <a:ext cx="114816" cy="3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16" h="36594" extrusionOk="0">
                      <a:moveTo>
                        <a:pt x="112336" y="13420"/>
                      </a:moveTo>
                      <a:cubicBezTo>
                        <a:pt x="104103" y="3472"/>
                        <a:pt x="74428" y="212"/>
                        <a:pt x="62764" y="41"/>
                      </a:cubicBezTo>
                      <a:cubicBezTo>
                        <a:pt x="20911" y="-474"/>
                        <a:pt x="8732" y="3815"/>
                        <a:pt x="2042" y="14964"/>
                      </a:cubicBezTo>
                      <a:cubicBezTo>
                        <a:pt x="-3618" y="24398"/>
                        <a:pt x="3243" y="34347"/>
                        <a:pt x="13363" y="36405"/>
                      </a:cubicBezTo>
                      <a:cubicBezTo>
                        <a:pt x="22283" y="38121"/>
                        <a:pt x="48356" y="27829"/>
                        <a:pt x="59505" y="18566"/>
                      </a:cubicBezTo>
                      <a:cubicBezTo>
                        <a:pt x="69797" y="27829"/>
                        <a:pt x="72713" y="29030"/>
                        <a:pt x="85406" y="33318"/>
                      </a:cubicBezTo>
                      <a:cubicBezTo>
                        <a:pt x="89866" y="34862"/>
                        <a:pt x="94669" y="36577"/>
                        <a:pt x="99472" y="35891"/>
                      </a:cubicBezTo>
                      <a:cubicBezTo>
                        <a:pt x="108563" y="34347"/>
                        <a:pt x="119713" y="22168"/>
                        <a:pt x="112508" y="13420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89"/>
                <p:cNvSpPr/>
                <p:nvPr/>
              </p:nvSpPr>
              <p:spPr>
                <a:xfrm>
                  <a:off x="1095484" y="6308837"/>
                  <a:ext cx="68243" cy="3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43" h="36818" extrusionOk="0">
                      <a:moveTo>
                        <a:pt x="66331" y="22256"/>
                      </a:moveTo>
                      <a:cubicBezTo>
                        <a:pt x="58098" y="23971"/>
                        <a:pt x="55525" y="23285"/>
                        <a:pt x="49693" y="21913"/>
                      </a:cubicBezTo>
                      <a:cubicBezTo>
                        <a:pt x="43518" y="20369"/>
                        <a:pt x="39058" y="16767"/>
                        <a:pt x="34941" y="1158"/>
                      </a:cubicBezTo>
                      <a:cubicBezTo>
                        <a:pt x="34599" y="-386"/>
                        <a:pt x="32369" y="-386"/>
                        <a:pt x="31854" y="1158"/>
                      </a:cubicBezTo>
                      <a:cubicBezTo>
                        <a:pt x="28423" y="11450"/>
                        <a:pt x="19332" y="29289"/>
                        <a:pt x="3037" y="23457"/>
                      </a:cubicBezTo>
                      <a:cubicBezTo>
                        <a:pt x="464" y="22599"/>
                        <a:pt x="-1251" y="26716"/>
                        <a:pt x="1150" y="27917"/>
                      </a:cubicBezTo>
                      <a:cubicBezTo>
                        <a:pt x="7154" y="30661"/>
                        <a:pt x="17617" y="30147"/>
                        <a:pt x="22248" y="27917"/>
                      </a:cubicBezTo>
                      <a:cubicBezTo>
                        <a:pt x="27222" y="35636"/>
                        <a:pt x="36485" y="43011"/>
                        <a:pt x="45062" y="28603"/>
                      </a:cubicBezTo>
                      <a:cubicBezTo>
                        <a:pt x="50894" y="29632"/>
                        <a:pt x="59814" y="28603"/>
                        <a:pt x="64616" y="26373"/>
                      </a:cubicBezTo>
                      <a:cubicBezTo>
                        <a:pt x="69762" y="24315"/>
                        <a:pt x="68561" y="21742"/>
                        <a:pt x="66331" y="22256"/>
                      </a:cubicBezTo>
                      <a:close/>
                    </a:path>
                  </a:pathLst>
                </a:custGeom>
                <a:solidFill>
                  <a:srgbClr val="FFFFFF">
                    <a:alpha val="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89"/>
                <p:cNvSpPr/>
                <p:nvPr/>
              </p:nvSpPr>
              <p:spPr>
                <a:xfrm>
                  <a:off x="877015" y="5727611"/>
                  <a:ext cx="173134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4" h="179068" extrusionOk="0">
                      <a:moveTo>
                        <a:pt x="173134" y="136404"/>
                      </a:moveTo>
                      <a:cubicBezTo>
                        <a:pt x="173134" y="136404"/>
                        <a:pt x="133167" y="100554"/>
                        <a:pt x="110525" y="53555"/>
                      </a:cubicBezTo>
                      <a:cubicBezTo>
                        <a:pt x="87883" y="6556"/>
                        <a:pt x="23045" y="-1506"/>
                        <a:pt x="6921" y="209"/>
                      </a:cubicBezTo>
                      <a:cubicBezTo>
                        <a:pt x="-9203" y="1753"/>
                        <a:pt x="5377" y="50467"/>
                        <a:pt x="24760" y="85974"/>
                      </a:cubicBezTo>
                      <a:cubicBezTo>
                        <a:pt x="44143" y="121481"/>
                        <a:pt x="99376" y="132974"/>
                        <a:pt x="97661" y="145839"/>
                      </a:cubicBezTo>
                      <a:cubicBezTo>
                        <a:pt x="95945" y="158703"/>
                        <a:pt x="106408" y="178944"/>
                        <a:pt x="106408" y="178944"/>
                      </a:cubicBezTo>
                      <a:cubicBezTo>
                        <a:pt x="106408" y="178944"/>
                        <a:pt x="167645" y="183575"/>
                        <a:pt x="172962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89"/>
                <p:cNvSpPr/>
                <p:nvPr/>
              </p:nvSpPr>
              <p:spPr>
                <a:xfrm>
                  <a:off x="1205213" y="5727611"/>
                  <a:ext cx="173133" cy="17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3" h="179068" extrusionOk="0">
                      <a:moveTo>
                        <a:pt x="0" y="136404"/>
                      </a:moveTo>
                      <a:cubicBezTo>
                        <a:pt x="0" y="136404"/>
                        <a:pt x="39966" y="100554"/>
                        <a:pt x="62609" y="53555"/>
                      </a:cubicBezTo>
                      <a:cubicBezTo>
                        <a:pt x="85250" y="6556"/>
                        <a:pt x="150089" y="-1506"/>
                        <a:pt x="166213" y="209"/>
                      </a:cubicBezTo>
                      <a:cubicBezTo>
                        <a:pt x="182337" y="1753"/>
                        <a:pt x="167757" y="50467"/>
                        <a:pt x="148374" y="85974"/>
                      </a:cubicBezTo>
                      <a:cubicBezTo>
                        <a:pt x="128991" y="121653"/>
                        <a:pt x="73758" y="132974"/>
                        <a:pt x="75473" y="145839"/>
                      </a:cubicBezTo>
                      <a:cubicBezTo>
                        <a:pt x="77189" y="158703"/>
                        <a:pt x="66725" y="178944"/>
                        <a:pt x="66725" y="178944"/>
                      </a:cubicBezTo>
                      <a:cubicBezTo>
                        <a:pt x="66725" y="178944"/>
                        <a:pt x="5489" y="183575"/>
                        <a:pt x="171" y="1364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89"/>
                <p:cNvSpPr/>
                <p:nvPr/>
              </p:nvSpPr>
              <p:spPr>
                <a:xfrm>
                  <a:off x="1271081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88681" y="0"/>
                      </a:moveTo>
                      <a:cubicBezTo>
                        <a:pt x="88681" y="0"/>
                        <a:pt x="34134" y="25730"/>
                        <a:pt x="20583" y="45799"/>
                      </a:cubicBezTo>
                      <a:cubicBezTo>
                        <a:pt x="7204" y="65868"/>
                        <a:pt x="0" y="108751"/>
                        <a:pt x="0" y="108751"/>
                      </a:cubicBezTo>
                      <a:cubicBezTo>
                        <a:pt x="0" y="108751"/>
                        <a:pt x="47171" y="88853"/>
                        <a:pt x="64324" y="62266"/>
                      </a:cubicBezTo>
                      <a:cubicBezTo>
                        <a:pt x="81477" y="35850"/>
                        <a:pt x="88681" y="0"/>
                        <a:pt x="886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89"/>
                <p:cNvSpPr/>
                <p:nvPr/>
              </p:nvSpPr>
              <p:spPr>
                <a:xfrm>
                  <a:off x="902118" y="5754922"/>
                  <a:ext cx="88681" cy="1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81" h="108750" extrusionOk="0">
                      <a:moveTo>
                        <a:pt x="0" y="0"/>
                      </a:moveTo>
                      <a:cubicBezTo>
                        <a:pt x="0" y="0"/>
                        <a:pt x="54547" y="25730"/>
                        <a:pt x="68098" y="45799"/>
                      </a:cubicBezTo>
                      <a:cubicBezTo>
                        <a:pt x="81477" y="65868"/>
                        <a:pt x="88682" y="108751"/>
                        <a:pt x="88682" y="108751"/>
                      </a:cubicBezTo>
                      <a:cubicBezTo>
                        <a:pt x="88682" y="108751"/>
                        <a:pt x="41511" y="88853"/>
                        <a:pt x="24358" y="62266"/>
                      </a:cubicBezTo>
                      <a:cubicBezTo>
                        <a:pt x="7205" y="358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89"/>
                <p:cNvSpPr/>
                <p:nvPr/>
              </p:nvSpPr>
              <p:spPr>
                <a:xfrm>
                  <a:off x="1473830" y="6056982"/>
                  <a:ext cx="119096" cy="2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6" h="223388" extrusionOk="0">
                      <a:moveTo>
                        <a:pt x="96915" y="101552"/>
                      </a:moveTo>
                      <a:cubicBezTo>
                        <a:pt x="103090" y="88516"/>
                        <a:pt x="107550" y="73592"/>
                        <a:pt x="101032" y="59870"/>
                      </a:cubicBezTo>
                      <a:cubicBezTo>
                        <a:pt x="96744" y="50779"/>
                        <a:pt x="89024" y="44089"/>
                        <a:pt x="79933" y="43746"/>
                      </a:cubicBezTo>
                      <a:cubicBezTo>
                        <a:pt x="81477" y="25735"/>
                        <a:pt x="69985" y="8411"/>
                        <a:pt x="51631" y="2407"/>
                      </a:cubicBezTo>
                      <a:cubicBezTo>
                        <a:pt x="31219" y="-4283"/>
                        <a:pt x="13894" y="3779"/>
                        <a:pt x="0" y="16644"/>
                      </a:cubicBezTo>
                      <a:cubicBezTo>
                        <a:pt x="8405" y="19389"/>
                        <a:pt x="15781" y="25049"/>
                        <a:pt x="20584" y="33454"/>
                      </a:cubicBezTo>
                      <a:cubicBezTo>
                        <a:pt x="25215" y="41859"/>
                        <a:pt x="26073" y="51293"/>
                        <a:pt x="24358" y="60556"/>
                      </a:cubicBezTo>
                      <a:cubicBezTo>
                        <a:pt x="36536" y="60899"/>
                        <a:pt x="48543" y="66045"/>
                        <a:pt x="54204" y="77194"/>
                      </a:cubicBezTo>
                      <a:cubicBezTo>
                        <a:pt x="60036" y="88344"/>
                        <a:pt x="56948" y="101895"/>
                        <a:pt x="49573" y="112701"/>
                      </a:cubicBezTo>
                      <a:cubicBezTo>
                        <a:pt x="58835" y="119906"/>
                        <a:pt x="63467" y="131570"/>
                        <a:pt x="59521" y="145292"/>
                      </a:cubicBezTo>
                      <a:cubicBezTo>
                        <a:pt x="58492" y="148723"/>
                        <a:pt x="56948" y="151982"/>
                        <a:pt x="55233" y="154898"/>
                      </a:cubicBezTo>
                      <a:cubicBezTo>
                        <a:pt x="61751" y="171365"/>
                        <a:pt x="61065" y="189032"/>
                        <a:pt x="48372" y="203613"/>
                      </a:cubicBezTo>
                      <a:cubicBezTo>
                        <a:pt x="44255" y="208244"/>
                        <a:pt x="39109" y="212704"/>
                        <a:pt x="33620" y="215963"/>
                      </a:cubicBezTo>
                      <a:cubicBezTo>
                        <a:pt x="36708" y="220251"/>
                        <a:pt x="42540" y="222995"/>
                        <a:pt x="48200" y="223339"/>
                      </a:cubicBezTo>
                      <a:cubicBezTo>
                        <a:pt x="61065" y="224025"/>
                        <a:pt x="75131" y="217507"/>
                        <a:pt x="83707" y="208244"/>
                      </a:cubicBezTo>
                      <a:cubicBezTo>
                        <a:pt x="91769" y="199667"/>
                        <a:pt x="95028" y="184916"/>
                        <a:pt x="92112" y="172737"/>
                      </a:cubicBezTo>
                      <a:cubicBezTo>
                        <a:pt x="104119" y="171193"/>
                        <a:pt x="114583" y="156956"/>
                        <a:pt x="117670" y="145978"/>
                      </a:cubicBezTo>
                      <a:cubicBezTo>
                        <a:pt x="122988" y="126595"/>
                        <a:pt x="112868" y="110128"/>
                        <a:pt x="96744" y="101209"/>
                      </a:cubicBezTo>
                      <a:close/>
                    </a:path>
                  </a:pathLst>
                </a:custGeom>
                <a:solidFill>
                  <a:srgbClr val="191919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89"/>
                <p:cNvSpPr/>
                <p:nvPr/>
              </p:nvSpPr>
              <p:spPr>
                <a:xfrm>
                  <a:off x="1599229" y="6000473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7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89"/>
                <p:cNvSpPr/>
                <p:nvPr/>
              </p:nvSpPr>
              <p:spPr>
                <a:xfrm>
                  <a:off x="1708059" y="6000482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89"/>
                <p:cNvSpPr/>
                <p:nvPr/>
              </p:nvSpPr>
              <p:spPr>
                <a:xfrm>
                  <a:off x="2069214" y="6033520"/>
                  <a:ext cx="99489" cy="80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89" h="80929" extrusionOk="0">
                      <a:moveTo>
                        <a:pt x="0" y="20208"/>
                      </a:moveTo>
                      <a:cubicBezTo>
                        <a:pt x="0" y="20208"/>
                        <a:pt x="53346" y="-22503"/>
                        <a:pt x="84907" y="16263"/>
                      </a:cubicBezTo>
                      <a:cubicBezTo>
                        <a:pt x="116469" y="55029"/>
                        <a:pt x="86966" y="80930"/>
                        <a:pt x="86966" y="80930"/>
                      </a:cubicBezTo>
                      <a:cubicBezTo>
                        <a:pt x="86966" y="80930"/>
                        <a:pt x="68441" y="32730"/>
                        <a:pt x="0" y="20380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89"/>
                <p:cNvSpPr/>
                <p:nvPr/>
              </p:nvSpPr>
              <p:spPr>
                <a:xfrm>
                  <a:off x="1822895" y="6052490"/>
                  <a:ext cx="73112" cy="9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2" h="99011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1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6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5" name="Google Shape;3125;p89"/>
                <p:cNvSpPr/>
                <p:nvPr/>
              </p:nvSpPr>
              <p:spPr>
                <a:xfrm>
                  <a:off x="2372651" y="6082679"/>
                  <a:ext cx="73111" cy="99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11" h="99010" extrusionOk="0">
                      <a:moveTo>
                        <a:pt x="0" y="209"/>
                      </a:moveTo>
                      <a:cubicBezTo>
                        <a:pt x="0" y="209"/>
                        <a:pt x="68098" y="-5623"/>
                        <a:pt x="72729" y="44293"/>
                      </a:cubicBezTo>
                      <a:cubicBezTo>
                        <a:pt x="77360" y="94037"/>
                        <a:pt x="38423" y="99011"/>
                        <a:pt x="38423" y="99011"/>
                      </a:cubicBezTo>
                      <a:cubicBezTo>
                        <a:pt x="38423" y="99011"/>
                        <a:pt x="49915" y="48752"/>
                        <a:pt x="0" y="20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89"/>
                <p:cNvSpPr/>
                <p:nvPr/>
              </p:nvSpPr>
              <p:spPr>
                <a:xfrm>
                  <a:off x="2158651" y="6016555"/>
                  <a:ext cx="102253" cy="7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3" h="77431" extrusionOk="0">
                      <a:moveTo>
                        <a:pt x="0" y="25115"/>
                      </a:moveTo>
                      <a:cubicBezTo>
                        <a:pt x="0" y="25115"/>
                        <a:pt x="49058" y="-22399"/>
                        <a:pt x="84222" y="13279"/>
                      </a:cubicBezTo>
                      <a:cubicBezTo>
                        <a:pt x="119386" y="48958"/>
                        <a:pt x="92284" y="77432"/>
                        <a:pt x="92284" y="77432"/>
                      </a:cubicBezTo>
                      <a:cubicBezTo>
                        <a:pt x="92284" y="77432"/>
                        <a:pt x="69299" y="31118"/>
                        <a:pt x="0" y="25115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89"/>
                <p:cNvSpPr/>
                <p:nvPr/>
              </p:nvSpPr>
              <p:spPr>
                <a:xfrm>
                  <a:off x="1887219" y="600308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89"/>
                <p:cNvSpPr/>
                <p:nvPr/>
              </p:nvSpPr>
              <p:spPr>
                <a:xfrm>
                  <a:off x="2064582" y="6101543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89"/>
                <p:cNvSpPr/>
                <p:nvPr/>
              </p:nvSpPr>
              <p:spPr>
                <a:xfrm>
                  <a:off x="2293404" y="6082674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89"/>
                <p:cNvSpPr/>
                <p:nvPr/>
              </p:nvSpPr>
              <p:spPr>
                <a:xfrm>
                  <a:off x="2283798" y="6125200"/>
                  <a:ext cx="67107" cy="60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7" h="60949" extrusionOk="0">
                      <a:moveTo>
                        <a:pt x="0" y="9319"/>
                      </a:moveTo>
                      <a:cubicBezTo>
                        <a:pt x="0" y="9319"/>
                        <a:pt x="41854" y="-15210"/>
                        <a:pt x="60207" y="15323"/>
                      </a:cubicBezTo>
                      <a:cubicBezTo>
                        <a:pt x="78390" y="45855"/>
                        <a:pt x="54890" y="60950"/>
                        <a:pt x="54890" y="60950"/>
                      </a:cubicBezTo>
                      <a:cubicBezTo>
                        <a:pt x="54890" y="60950"/>
                        <a:pt x="46828" y="25100"/>
                        <a:pt x="0" y="9319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89"/>
                <p:cNvSpPr/>
                <p:nvPr/>
              </p:nvSpPr>
              <p:spPr>
                <a:xfrm>
                  <a:off x="1709191" y="6101545"/>
                  <a:ext cx="61567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7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69" y="64881"/>
                        <a:pt x="44769" y="64881"/>
                      </a:cubicBezTo>
                      <a:cubicBezTo>
                        <a:pt x="44769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89"/>
                <p:cNvSpPr/>
                <p:nvPr/>
              </p:nvSpPr>
              <p:spPr>
                <a:xfrm>
                  <a:off x="1554964" y="6001197"/>
                  <a:ext cx="61568" cy="6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68" h="64881" extrusionOk="0">
                      <a:moveTo>
                        <a:pt x="0" y="4160"/>
                      </a:moveTo>
                      <a:cubicBezTo>
                        <a:pt x="0" y="4160"/>
                        <a:pt x="45627" y="-12479"/>
                        <a:pt x="58149" y="20798"/>
                      </a:cubicBezTo>
                      <a:cubicBezTo>
                        <a:pt x="70671" y="54075"/>
                        <a:pt x="44770" y="64881"/>
                        <a:pt x="44770" y="64881"/>
                      </a:cubicBezTo>
                      <a:cubicBezTo>
                        <a:pt x="44770" y="64881"/>
                        <a:pt x="43226" y="28174"/>
                        <a:pt x="0" y="4331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33" name="Google Shape;3133;p89"/>
            <p:cNvGrpSpPr/>
            <p:nvPr/>
          </p:nvGrpSpPr>
          <p:grpSpPr>
            <a:xfrm flipH="1">
              <a:off x="5917739" y="4738250"/>
              <a:ext cx="2045600" cy="999370"/>
              <a:chOff x="8112768" y="3746009"/>
              <a:chExt cx="1812672" cy="885574"/>
            </a:xfrm>
          </p:grpSpPr>
          <p:sp>
            <p:nvSpPr>
              <p:cNvPr id="3134" name="Google Shape;3134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89"/>
            <p:cNvGrpSpPr/>
            <p:nvPr/>
          </p:nvGrpSpPr>
          <p:grpSpPr>
            <a:xfrm>
              <a:off x="4530176" y="4578604"/>
              <a:ext cx="2045600" cy="999370"/>
              <a:chOff x="8112768" y="3746009"/>
              <a:chExt cx="1812672" cy="885574"/>
            </a:xfrm>
          </p:grpSpPr>
          <p:sp>
            <p:nvSpPr>
              <p:cNvPr id="3157" name="Google Shape;3157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9" name="Google Shape;3179;p89"/>
            <p:cNvGrpSpPr/>
            <p:nvPr/>
          </p:nvGrpSpPr>
          <p:grpSpPr>
            <a:xfrm>
              <a:off x="7156155" y="4047604"/>
              <a:ext cx="1888351" cy="1951855"/>
              <a:chOff x="4239661" y="4901950"/>
              <a:chExt cx="1673328" cy="1729601"/>
            </a:xfrm>
          </p:grpSpPr>
          <p:grpSp>
            <p:nvGrpSpPr>
              <p:cNvPr id="3180" name="Google Shape;3180;p89"/>
              <p:cNvGrpSpPr/>
              <p:nvPr/>
            </p:nvGrpSpPr>
            <p:grpSpPr>
              <a:xfrm>
                <a:off x="4439354" y="5996814"/>
                <a:ext cx="251294" cy="596889"/>
                <a:chOff x="4439354" y="5996814"/>
                <a:chExt cx="251294" cy="596889"/>
              </a:xfrm>
            </p:grpSpPr>
            <p:sp>
              <p:nvSpPr>
                <p:cNvPr id="3181" name="Google Shape;3181;p89"/>
                <p:cNvSpPr/>
                <p:nvPr/>
              </p:nvSpPr>
              <p:spPr>
                <a:xfrm>
                  <a:off x="4471775" y="5996814"/>
                  <a:ext cx="218873" cy="146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73" h="146143" extrusionOk="0">
                      <a:moveTo>
                        <a:pt x="218702" y="28131"/>
                      </a:moveTo>
                      <a:cubicBezTo>
                        <a:pt x="158666" y="13208"/>
                        <a:pt x="97601" y="3602"/>
                        <a:pt x="35850" y="0"/>
                      </a:cubicBezTo>
                      <a:cubicBezTo>
                        <a:pt x="42368" y="41510"/>
                        <a:pt x="20927" y="88509"/>
                        <a:pt x="0" y="119900"/>
                      </a:cubicBezTo>
                      <a:cubicBezTo>
                        <a:pt x="42197" y="122816"/>
                        <a:pt x="92798" y="130020"/>
                        <a:pt x="131907" y="146144"/>
                      </a:cubicBezTo>
                      <a:cubicBezTo>
                        <a:pt x="158838" y="107721"/>
                        <a:pt x="194001" y="66039"/>
                        <a:pt x="218873" y="281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89"/>
                <p:cNvSpPr/>
                <p:nvPr/>
              </p:nvSpPr>
              <p:spPr>
                <a:xfrm>
                  <a:off x="4439354" y="6116371"/>
                  <a:ext cx="208724" cy="47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77332" extrusionOk="0">
                      <a:moveTo>
                        <a:pt x="19556" y="169644"/>
                      </a:moveTo>
                      <a:cubicBezTo>
                        <a:pt x="46144" y="252150"/>
                        <a:pt x="62611" y="300007"/>
                        <a:pt x="47859" y="325908"/>
                      </a:cubicBezTo>
                      <a:cubicBezTo>
                        <a:pt x="33107" y="351981"/>
                        <a:pt x="42885" y="360729"/>
                        <a:pt x="66213" y="382342"/>
                      </a:cubicBezTo>
                      <a:cubicBezTo>
                        <a:pt x="89541" y="404126"/>
                        <a:pt x="99318" y="456100"/>
                        <a:pt x="99318" y="456100"/>
                      </a:cubicBezTo>
                      <a:cubicBezTo>
                        <a:pt x="99318" y="456100"/>
                        <a:pt x="137398" y="484402"/>
                        <a:pt x="178565" y="475654"/>
                      </a:cubicBezTo>
                      <a:cubicBezTo>
                        <a:pt x="219561" y="466907"/>
                        <a:pt x="206868" y="456100"/>
                        <a:pt x="206868" y="456100"/>
                      </a:cubicBezTo>
                      <a:cubicBezTo>
                        <a:pt x="206868" y="456100"/>
                        <a:pt x="190229" y="373250"/>
                        <a:pt x="166901" y="293489"/>
                      </a:cubicBezTo>
                      <a:cubicBezTo>
                        <a:pt x="142201" y="209095"/>
                        <a:pt x="123676" y="137739"/>
                        <a:pt x="125391" y="108579"/>
                      </a:cubicBezTo>
                      <a:cubicBezTo>
                        <a:pt x="126763" y="85765"/>
                        <a:pt x="142887" y="56948"/>
                        <a:pt x="164328" y="26244"/>
                      </a:cubicBezTo>
                      <a:cubicBezTo>
                        <a:pt x="125219" y="9949"/>
                        <a:pt x="74789" y="2916"/>
                        <a:pt x="32421" y="0"/>
                      </a:cubicBezTo>
                      <a:cubicBezTo>
                        <a:pt x="27961" y="6518"/>
                        <a:pt x="23673" y="12521"/>
                        <a:pt x="19556" y="17496"/>
                      </a:cubicBezTo>
                      <a:cubicBezTo>
                        <a:pt x="-6002" y="47857"/>
                        <a:pt x="-7031" y="86966"/>
                        <a:pt x="19556" y="1694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89"/>
              <p:cNvGrpSpPr/>
              <p:nvPr/>
            </p:nvGrpSpPr>
            <p:grpSpPr>
              <a:xfrm>
                <a:off x="5389979" y="5863191"/>
                <a:ext cx="282340" cy="718445"/>
                <a:chOff x="5389979" y="5863191"/>
                <a:chExt cx="282340" cy="718445"/>
              </a:xfrm>
            </p:grpSpPr>
            <p:sp>
              <p:nvSpPr>
                <p:cNvPr id="3184" name="Google Shape;3184;p89"/>
                <p:cNvSpPr/>
                <p:nvPr/>
              </p:nvSpPr>
              <p:spPr>
                <a:xfrm>
                  <a:off x="5389979" y="5863191"/>
                  <a:ext cx="200862" cy="24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62" h="248033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1357" y="225563"/>
                        <a:pt x="73244" y="236026"/>
                        <a:pt x="75131" y="248033"/>
                      </a:cubicBezTo>
                      <a:cubicBezTo>
                        <a:pt x="116470" y="237056"/>
                        <a:pt x="162611" y="221789"/>
                        <a:pt x="200863" y="208238"/>
                      </a:cubicBezTo>
                      <a:cubicBezTo>
                        <a:pt x="198976" y="198118"/>
                        <a:pt x="197432" y="189713"/>
                        <a:pt x="196574" y="1833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89"/>
                <p:cNvSpPr/>
                <p:nvPr/>
              </p:nvSpPr>
              <p:spPr>
                <a:xfrm>
                  <a:off x="5465453" y="6071601"/>
                  <a:ext cx="206866" cy="510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66" h="510035" extrusionOk="0">
                      <a:moveTo>
                        <a:pt x="31562" y="261927"/>
                      </a:moveTo>
                      <a:cubicBezTo>
                        <a:pt x="32762" y="285942"/>
                        <a:pt x="24872" y="319905"/>
                        <a:pt x="27616" y="361758"/>
                      </a:cubicBezTo>
                      <a:cubicBezTo>
                        <a:pt x="29675" y="394178"/>
                        <a:pt x="63809" y="412531"/>
                        <a:pt x="76503" y="421794"/>
                      </a:cubicBezTo>
                      <a:cubicBezTo>
                        <a:pt x="94856" y="435173"/>
                        <a:pt x="99831" y="477370"/>
                        <a:pt x="101203" y="499497"/>
                      </a:cubicBezTo>
                      <a:cubicBezTo>
                        <a:pt x="138425" y="513220"/>
                        <a:pt x="174961" y="515107"/>
                        <a:pt x="206866" y="495724"/>
                      </a:cubicBezTo>
                      <a:cubicBezTo>
                        <a:pt x="204807" y="487319"/>
                        <a:pt x="199319" y="465020"/>
                        <a:pt x="192457" y="434830"/>
                      </a:cubicBezTo>
                      <a:cubicBezTo>
                        <a:pt x="189370" y="421108"/>
                        <a:pt x="161239" y="385601"/>
                        <a:pt x="157808" y="369306"/>
                      </a:cubicBezTo>
                      <a:cubicBezTo>
                        <a:pt x="140827" y="289544"/>
                        <a:pt x="135338" y="229680"/>
                        <a:pt x="139454" y="178392"/>
                      </a:cubicBezTo>
                      <a:cubicBezTo>
                        <a:pt x="145115" y="106006"/>
                        <a:pt x="133108" y="39624"/>
                        <a:pt x="125732" y="0"/>
                      </a:cubicBezTo>
                      <a:cubicBezTo>
                        <a:pt x="87481" y="13379"/>
                        <a:pt x="41339" y="28646"/>
                        <a:pt x="0" y="39795"/>
                      </a:cubicBezTo>
                      <a:cubicBezTo>
                        <a:pt x="3431" y="62952"/>
                        <a:pt x="6347" y="92112"/>
                        <a:pt x="10292" y="111667"/>
                      </a:cubicBezTo>
                      <a:cubicBezTo>
                        <a:pt x="21441" y="167585"/>
                        <a:pt x="30189" y="230880"/>
                        <a:pt x="31733" y="2620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86" name="Google Shape;3186;p89"/>
              <p:cNvSpPr/>
              <p:nvPr/>
            </p:nvSpPr>
            <p:spPr>
              <a:xfrm>
                <a:off x="4239661" y="5522360"/>
                <a:ext cx="121305" cy="252836"/>
              </a:xfrm>
              <a:custGeom>
                <a:avLst/>
                <a:gdLst/>
                <a:ahLst/>
                <a:cxnLst/>
                <a:rect l="l" t="t" r="r" b="b"/>
                <a:pathLst>
                  <a:path w="121305" h="252836" extrusionOk="0">
                    <a:moveTo>
                      <a:pt x="121305" y="0"/>
                    </a:moveTo>
                    <a:cubicBezTo>
                      <a:pt x="121305" y="0"/>
                      <a:pt x="37941" y="29160"/>
                      <a:pt x="5865" y="132765"/>
                    </a:cubicBezTo>
                    <a:cubicBezTo>
                      <a:pt x="-26211" y="236369"/>
                      <a:pt x="83740" y="252836"/>
                      <a:pt x="83740" y="252836"/>
                    </a:cubicBezTo>
                    <a:lnTo>
                      <a:pt x="1213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87" name="Google Shape;3187;p89"/>
              <p:cNvGrpSpPr/>
              <p:nvPr/>
            </p:nvGrpSpPr>
            <p:grpSpPr>
              <a:xfrm>
                <a:off x="4267774" y="5248768"/>
                <a:ext cx="1414406" cy="1379755"/>
                <a:chOff x="4267774" y="5248768"/>
                <a:chExt cx="1414406" cy="1379755"/>
              </a:xfrm>
            </p:grpSpPr>
            <p:sp>
              <p:nvSpPr>
                <p:cNvPr id="3188" name="Google Shape;3188;p89"/>
                <p:cNvSpPr/>
                <p:nvPr/>
              </p:nvSpPr>
              <p:spPr>
                <a:xfrm>
                  <a:off x="4267774" y="5248768"/>
                  <a:ext cx="1414406" cy="93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406" h="932440" extrusionOk="0">
                      <a:moveTo>
                        <a:pt x="1411749" y="272905"/>
                      </a:moveTo>
                      <a:cubicBezTo>
                        <a:pt x="1406431" y="215786"/>
                        <a:pt x="1358231" y="8062"/>
                        <a:pt x="1358231" y="8062"/>
                      </a:cubicBezTo>
                      <a:lnTo>
                        <a:pt x="1111741" y="0"/>
                      </a:lnTo>
                      <a:cubicBezTo>
                        <a:pt x="1111741" y="0"/>
                        <a:pt x="1083954" y="136024"/>
                        <a:pt x="990298" y="166556"/>
                      </a:cubicBezTo>
                      <a:cubicBezTo>
                        <a:pt x="895956" y="197260"/>
                        <a:pt x="768337" y="205665"/>
                        <a:pt x="664904" y="207895"/>
                      </a:cubicBezTo>
                      <a:cubicBezTo>
                        <a:pt x="559069" y="209953"/>
                        <a:pt x="455980" y="191428"/>
                        <a:pt x="358722" y="192629"/>
                      </a:cubicBezTo>
                      <a:cubicBezTo>
                        <a:pt x="256489" y="194001"/>
                        <a:pt x="161804" y="226592"/>
                        <a:pt x="116692" y="255581"/>
                      </a:cubicBezTo>
                      <a:cubicBezTo>
                        <a:pt x="28696" y="312014"/>
                        <a:pt x="-5610" y="450954"/>
                        <a:pt x="737" y="555245"/>
                      </a:cubicBezTo>
                      <a:cubicBezTo>
                        <a:pt x="7084" y="659536"/>
                        <a:pt x="69006" y="720257"/>
                        <a:pt x="83586" y="772403"/>
                      </a:cubicBezTo>
                      <a:cubicBezTo>
                        <a:pt x="98166" y="824376"/>
                        <a:pt x="62831" y="889215"/>
                        <a:pt x="37273" y="919747"/>
                      </a:cubicBezTo>
                      <a:cubicBezTo>
                        <a:pt x="87874" y="915974"/>
                        <a:pt x="143451" y="924722"/>
                        <a:pt x="179472" y="932441"/>
                      </a:cubicBezTo>
                      <a:cubicBezTo>
                        <a:pt x="211205" y="886470"/>
                        <a:pt x="255803" y="835355"/>
                        <a:pt x="280675" y="791786"/>
                      </a:cubicBezTo>
                      <a:cubicBezTo>
                        <a:pt x="299029" y="759881"/>
                        <a:pt x="344141" y="758509"/>
                        <a:pt x="401947" y="797961"/>
                      </a:cubicBezTo>
                      <a:cubicBezTo>
                        <a:pt x="492172" y="859369"/>
                        <a:pt x="623737" y="854909"/>
                        <a:pt x="749469" y="850792"/>
                      </a:cubicBezTo>
                      <a:cubicBezTo>
                        <a:pt x="899729" y="845818"/>
                        <a:pt x="1028721" y="847190"/>
                        <a:pt x="1111741" y="829865"/>
                      </a:cubicBezTo>
                      <a:cubicBezTo>
                        <a:pt x="1111741" y="829865"/>
                        <a:pt x="1260459" y="783209"/>
                        <a:pt x="1282758" y="762797"/>
                      </a:cubicBezTo>
                      <a:cubicBezTo>
                        <a:pt x="1329243" y="720429"/>
                        <a:pt x="1337133" y="689210"/>
                        <a:pt x="1374012" y="616310"/>
                      </a:cubicBezTo>
                      <a:cubicBezTo>
                        <a:pt x="1419468" y="526599"/>
                        <a:pt x="1416895" y="330368"/>
                        <a:pt x="1411577" y="2732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89"/>
                <p:cNvSpPr/>
                <p:nvPr/>
              </p:nvSpPr>
              <p:spPr>
                <a:xfrm>
                  <a:off x="4285148" y="6167278"/>
                  <a:ext cx="208724" cy="46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24" h="461245" extrusionOk="0">
                      <a:moveTo>
                        <a:pt x="19728" y="1237"/>
                      </a:moveTo>
                      <a:cubicBezTo>
                        <a:pt x="19728" y="1237"/>
                        <a:pt x="19556" y="1409"/>
                        <a:pt x="19556" y="1581"/>
                      </a:cubicBezTo>
                      <a:cubicBezTo>
                        <a:pt x="-6002" y="31942"/>
                        <a:pt x="-7031" y="71051"/>
                        <a:pt x="19556" y="153557"/>
                      </a:cubicBezTo>
                      <a:cubicBezTo>
                        <a:pt x="46144" y="236063"/>
                        <a:pt x="62611" y="283920"/>
                        <a:pt x="47859" y="309821"/>
                      </a:cubicBezTo>
                      <a:cubicBezTo>
                        <a:pt x="33107" y="335722"/>
                        <a:pt x="42884" y="344642"/>
                        <a:pt x="66213" y="366255"/>
                      </a:cubicBezTo>
                      <a:cubicBezTo>
                        <a:pt x="89541" y="388039"/>
                        <a:pt x="99318" y="440013"/>
                        <a:pt x="99318" y="440013"/>
                      </a:cubicBezTo>
                      <a:cubicBezTo>
                        <a:pt x="99318" y="440013"/>
                        <a:pt x="137398" y="468316"/>
                        <a:pt x="178565" y="459567"/>
                      </a:cubicBezTo>
                      <a:cubicBezTo>
                        <a:pt x="219561" y="450820"/>
                        <a:pt x="206868" y="440013"/>
                        <a:pt x="206868" y="440013"/>
                      </a:cubicBezTo>
                      <a:cubicBezTo>
                        <a:pt x="206868" y="440013"/>
                        <a:pt x="190229" y="357164"/>
                        <a:pt x="166901" y="277402"/>
                      </a:cubicBezTo>
                      <a:cubicBezTo>
                        <a:pt x="142201" y="193009"/>
                        <a:pt x="123675" y="121652"/>
                        <a:pt x="125391" y="92492"/>
                      </a:cubicBezTo>
                      <a:cubicBezTo>
                        <a:pt x="126591" y="70536"/>
                        <a:pt x="141686" y="43091"/>
                        <a:pt x="162098" y="13588"/>
                      </a:cubicBezTo>
                      <a:cubicBezTo>
                        <a:pt x="126077" y="6040"/>
                        <a:pt x="70501" y="-2879"/>
                        <a:pt x="19899" y="8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0" name="Google Shape;3190;p89"/>
              <p:cNvSpPr/>
              <p:nvPr/>
            </p:nvSpPr>
            <p:spPr>
              <a:xfrm>
                <a:off x="5395887" y="5266951"/>
                <a:ext cx="259964" cy="278681"/>
              </a:xfrm>
              <a:custGeom>
                <a:avLst/>
                <a:gdLst/>
                <a:ahLst/>
                <a:cxnLst/>
                <a:rect l="l" t="t" r="r" b="b"/>
                <a:pathLst>
                  <a:path w="259964" h="278681" extrusionOk="0">
                    <a:moveTo>
                      <a:pt x="4040" y="33620"/>
                    </a:moveTo>
                    <a:cubicBezTo>
                      <a:pt x="4040" y="33620"/>
                      <a:pt x="-5051" y="86452"/>
                      <a:pt x="4040" y="111667"/>
                    </a:cubicBezTo>
                    <a:cubicBezTo>
                      <a:pt x="13132" y="136710"/>
                      <a:pt x="26854" y="141342"/>
                      <a:pt x="25825" y="159695"/>
                    </a:cubicBezTo>
                    <a:cubicBezTo>
                      <a:pt x="24796" y="178049"/>
                      <a:pt x="18792" y="200862"/>
                      <a:pt x="50354" y="210125"/>
                    </a:cubicBezTo>
                    <a:cubicBezTo>
                      <a:pt x="81916" y="219216"/>
                      <a:pt x="77284" y="248205"/>
                      <a:pt x="94609" y="262785"/>
                    </a:cubicBezTo>
                    <a:cubicBezTo>
                      <a:pt x="129944" y="292631"/>
                      <a:pt x="156703" y="272905"/>
                      <a:pt x="162020" y="264157"/>
                    </a:cubicBezTo>
                    <a:cubicBezTo>
                      <a:pt x="182604" y="230709"/>
                      <a:pt x="211078" y="249063"/>
                      <a:pt x="226173" y="187140"/>
                    </a:cubicBezTo>
                    <a:cubicBezTo>
                      <a:pt x="229604" y="172903"/>
                      <a:pt x="259964" y="124531"/>
                      <a:pt x="259964" y="124531"/>
                    </a:cubicBezTo>
                    <a:lnTo>
                      <a:pt x="232520" y="0"/>
                    </a:lnTo>
                    <a:lnTo>
                      <a:pt x="4040" y="33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1" name="Google Shape;3191;p89"/>
              <p:cNvGrpSpPr/>
              <p:nvPr/>
            </p:nvGrpSpPr>
            <p:grpSpPr>
              <a:xfrm>
                <a:off x="5238003" y="5913107"/>
                <a:ext cx="282339" cy="718444"/>
                <a:chOff x="5238003" y="5913107"/>
                <a:chExt cx="282339" cy="718444"/>
              </a:xfrm>
            </p:grpSpPr>
            <p:sp>
              <p:nvSpPr>
                <p:cNvPr id="3192" name="Google Shape;3192;p89"/>
                <p:cNvSpPr/>
                <p:nvPr/>
              </p:nvSpPr>
              <p:spPr>
                <a:xfrm>
                  <a:off x="5238003" y="5913107"/>
                  <a:ext cx="208066" cy="3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66" h="318189" extrusionOk="0">
                      <a:moveTo>
                        <a:pt x="196746" y="183538"/>
                      </a:moveTo>
                      <a:cubicBezTo>
                        <a:pt x="192629" y="153005"/>
                        <a:pt x="191085" y="0"/>
                        <a:pt x="191085" y="0"/>
                      </a:cubicBezTo>
                      <a:lnTo>
                        <a:pt x="0" y="40138"/>
                      </a:lnTo>
                      <a:cubicBezTo>
                        <a:pt x="0" y="40138"/>
                        <a:pt x="49744" y="161582"/>
                        <a:pt x="69127" y="218873"/>
                      </a:cubicBezTo>
                      <a:cubicBezTo>
                        <a:pt x="75817" y="238428"/>
                        <a:pt x="79247" y="288343"/>
                        <a:pt x="85079" y="318189"/>
                      </a:cubicBezTo>
                      <a:cubicBezTo>
                        <a:pt x="122301" y="289887"/>
                        <a:pt x="169301" y="267073"/>
                        <a:pt x="208067" y="250949"/>
                      </a:cubicBezTo>
                      <a:cubicBezTo>
                        <a:pt x="203607" y="220760"/>
                        <a:pt x="198461" y="197089"/>
                        <a:pt x="196574" y="1835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89"/>
                <p:cNvSpPr/>
                <p:nvPr/>
              </p:nvSpPr>
              <p:spPr>
                <a:xfrm>
                  <a:off x="5323597" y="6164227"/>
                  <a:ext cx="196745" cy="467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45" h="467324" extrusionOk="0">
                      <a:moveTo>
                        <a:pt x="21441" y="219216"/>
                      </a:moveTo>
                      <a:cubicBezTo>
                        <a:pt x="22642" y="243231"/>
                        <a:pt x="14752" y="277194"/>
                        <a:pt x="17496" y="319047"/>
                      </a:cubicBezTo>
                      <a:cubicBezTo>
                        <a:pt x="19554" y="351467"/>
                        <a:pt x="53689" y="369820"/>
                        <a:pt x="66382" y="379083"/>
                      </a:cubicBezTo>
                      <a:cubicBezTo>
                        <a:pt x="84736" y="392462"/>
                        <a:pt x="89710" y="434659"/>
                        <a:pt x="91083" y="456786"/>
                      </a:cubicBezTo>
                      <a:cubicBezTo>
                        <a:pt x="128305" y="470509"/>
                        <a:pt x="164841" y="472396"/>
                        <a:pt x="196746" y="453013"/>
                      </a:cubicBezTo>
                      <a:cubicBezTo>
                        <a:pt x="194687" y="444608"/>
                        <a:pt x="189198" y="422308"/>
                        <a:pt x="182337" y="392119"/>
                      </a:cubicBezTo>
                      <a:cubicBezTo>
                        <a:pt x="179250" y="378397"/>
                        <a:pt x="151119" y="342890"/>
                        <a:pt x="147688" y="326595"/>
                      </a:cubicBezTo>
                      <a:cubicBezTo>
                        <a:pt x="130706" y="246833"/>
                        <a:pt x="125217" y="186968"/>
                        <a:pt x="129334" y="135681"/>
                      </a:cubicBezTo>
                      <a:cubicBezTo>
                        <a:pt x="133279" y="85251"/>
                        <a:pt x="128648" y="37565"/>
                        <a:pt x="122987" y="0"/>
                      </a:cubicBezTo>
                      <a:cubicBezTo>
                        <a:pt x="84222" y="16124"/>
                        <a:pt x="37051" y="38938"/>
                        <a:pt x="0" y="67240"/>
                      </a:cubicBezTo>
                      <a:cubicBezTo>
                        <a:pt x="0" y="67755"/>
                        <a:pt x="171" y="68441"/>
                        <a:pt x="343" y="68956"/>
                      </a:cubicBezTo>
                      <a:cubicBezTo>
                        <a:pt x="11493" y="124874"/>
                        <a:pt x="20241" y="188169"/>
                        <a:pt x="21784" y="2193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94" name="Google Shape;3194;p89"/>
              <p:cNvSpPr/>
              <p:nvPr/>
            </p:nvSpPr>
            <p:spPr>
              <a:xfrm>
                <a:off x="4548449" y="5931289"/>
                <a:ext cx="743585" cy="194989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194989" extrusionOk="0">
                    <a:moveTo>
                      <a:pt x="743414" y="158322"/>
                    </a:moveTo>
                    <a:cubicBezTo>
                      <a:pt x="743414" y="158322"/>
                      <a:pt x="710995" y="112010"/>
                      <a:pt x="678919" y="71700"/>
                    </a:cubicBezTo>
                    <a:cubicBezTo>
                      <a:pt x="646842" y="31390"/>
                      <a:pt x="608763" y="0"/>
                      <a:pt x="608763" y="0"/>
                    </a:cubicBezTo>
                    <a:cubicBezTo>
                      <a:pt x="608763" y="0"/>
                      <a:pt x="576686" y="51974"/>
                      <a:pt x="608763" y="79419"/>
                    </a:cubicBezTo>
                    <a:cubicBezTo>
                      <a:pt x="640839" y="106863"/>
                      <a:pt x="651645" y="119042"/>
                      <a:pt x="651645" y="119042"/>
                    </a:cubicBezTo>
                    <a:cubicBezTo>
                      <a:pt x="651645" y="119042"/>
                      <a:pt x="599672" y="136710"/>
                      <a:pt x="523169" y="142370"/>
                    </a:cubicBezTo>
                    <a:cubicBezTo>
                      <a:pt x="444264" y="148202"/>
                      <a:pt x="348893" y="150947"/>
                      <a:pt x="286628" y="138597"/>
                    </a:cubicBezTo>
                    <a:cubicBezTo>
                      <a:pt x="230366" y="127447"/>
                      <a:pt x="158494" y="52317"/>
                      <a:pt x="99659" y="56777"/>
                    </a:cubicBezTo>
                    <a:cubicBezTo>
                      <a:pt x="40824" y="61237"/>
                      <a:pt x="0" y="109265"/>
                      <a:pt x="0" y="109265"/>
                    </a:cubicBezTo>
                    <a:cubicBezTo>
                      <a:pt x="0" y="109265"/>
                      <a:pt x="30704" y="79762"/>
                      <a:pt x="111324" y="136881"/>
                    </a:cubicBezTo>
                    <a:cubicBezTo>
                      <a:pt x="191943" y="194001"/>
                      <a:pt x="434659" y="195717"/>
                      <a:pt x="489720" y="194859"/>
                    </a:cubicBezTo>
                    <a:cubicBezTo>
                      <a:pt x="544610" y="194001"/>
                      <a:pt x="743586" y="158494"/>
                      <a:pt x="743586" y="1584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5" name="Google Shape;3195;p89"/>
              <p:cNvGrpSpPr/>
              <p:nvPr/>
            </p:nvGrpSpPr>
            <p:grpSpPr>
              <a:xfrm>
                <a:off x="5119462" y="4965571"/>
                <a:ext cx="293502" cy="153488"/>
                <a:chOff x="5119462" y="4965571"/>
                <a:chExt cx="293502" cy="153488"/>
              </a:xfrm>
            </p:grpSpPr>
            <p:sp>
              <p:nvSpPr>
                <p:cNvPr id="3196" name="Google Shape;3196;p89"/>
                <p:cNvSpPr/>
                <p:nvPr/>
              </p:nvSpPr>
              <p:spPr>
                <a:xfrm>
                  <a:off x="5119462" y="4965571"/>
                  <a:ext cx="293502" cy="14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02" h="142713" extrusionOk="0">
                      <a:moveTo>
                        <a:pt x="118027" y="57977"/>
                      </a:moveTo>
                      <a:cubicBezTo>
                        <a:pt x="67597" y="60207"/>
                        <a:pt x="63137" y="90054"/>
                        <a:pt x="21798" y="110637"/>
                      </a:cubicBezTo>
                      <a:cubicBezTo>
                        <a:pt x="-4446" y="123674"/>
                        <a:pt x="-2903" y="134995"/>
                        <a:pt x="5331" y="142714"/>
                      </a:cubicBezTo>
                      <a:cubicBezTo>
                        <a:pt x="48042" y="114411"/>
                        <a:pt x="55246" y="90054"/>
                        <a:pt x="92640" y="80963"/>
                      </a:cubicBezTo>
                      <a:cubicBezTo>
                        <a:pt x="134837" y="70671"/>
                        <a:pt x="223518" y="113039"/>
                        <a:pt x="223518" y="113039"/>
                      </a:cubicBezTo>
                      <a:lnTo>
                        <a:pt x="293503" y="0"/>
                      </a:lnTo>
                      <a:cubicBezTo>
                        <a:pt x="293503" y="0"/>
                        <a:pt x="168457" y="55919"/>
                        <a:pt x="118027" y="581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89"/>
                <p:cNvSpPr/>
                <p:nvPr/>
              </p:nvSpPr>
              <p:spPr>
                <a:xfrm>
                  <a:off x="5124793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87309" y="1612"/>
                      </a:moveTo>
                      <a:cubicBezTo>
                        <a:pt x="49915" y="10703"/>
                        <a:pt x="42711" y="35231"/>
                        <a:pt x="0" y="63363"/>
                      </a:cubicBezTo>
                      <a:cubicBezTo>
                        <a:pt x="4631" y="67651"/>
                        <a:pt x="11493" y="70910"/>
                        <a:pt x="16467" y="72625"/>
                      </a:cubicBezTo>
                      <a:cubicBezTo>
                        <a:pt x="30189" y="77257"/>
                        <a:pt x="87995" y="72454"/>
                        <a:pt x="137911" y="56673"/>
                      </a:cubicBezTo>
                      <a:cubicBezTo>
                        <a:pt x="187655" y="40892"/>
                        <a:pt x="218187" y="33688"/>
                        <a:pt x="218187" y="33688"/>
                      </a:cubicBezTo>
                      <a:cubicBezTo>
                        <a:pt x="218187" y="33688"/>
                        <a:pt x="129505" y="-8680"/>
                        <a:pt x="87309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8" name="Google Shape;3198;p89"/>
              <p:cNvGrpSpPr/>
              <p:nvPr/>
            </p:nvGrpSpPr>
            <p:grpSpPr>
              <a:xfrm>
                <a:off x="5634753" y="4972604"/>
                <a:ext cx="278236" cy="146455"/>
                <a:chOff x="5634753" y="4972604"/>
                <a:chExt cx="278236" cy="146455"/>
              </a:xfrm>
            </p:grpSpPr>
            <p:sp>
              <p:nvSpPr>
                <p:cNvPr id="3199" name="Google Shape;3199;p89"/>
                <p:cNvSpPr/>
                <p:nvPr/>
              </p:nvSpPr>
              <p:spPr>
                <a:xfrm>
                  <a:off x="5634753" y="4972604"/>
                  <a:ext cx="278236" cy="13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236" h="135680" extrusionOk="0">
                      <a:moveTo>
                        <a:pt x="160210" y="50945"/>
                      </a:moveTo>
                      <a:cubicBezTo>
                        <a:pt x="210640" y="53175"/>
                        <a:pt x="215099" y="83021"/>
                        <a:pt x="256438" y="103605"/>
                      </a:cubicBezTo>
                      <a:cubicBezTo>
                        <a:pt x="282683" y="116641"/>
                        <a:pt x="281139" y="127962"/>
                        <a:pt x="272905" y="135681"/>
                      </a:cubicBezTo>
                      <a:cubicBezTo>
                        <a:pt x="230194" y="107378"/>
                        <a:pt x="222990" y="83021"/>
                        <a:pt x="185596" y="73930"/>
                      </a:cubicBezTo>
                      <a:cubicBezTo>
                        <a:pt x="143400" y="63638"/>
                        <a:pt x="54718" y="106006"/>
                        <a:pt x="54718" y="106006"/>
                      </a:cubicBezTo>
                      <a:lnTo>
                        <a:pt x="0" y="0"/>
                      </a:lnTo>
                      <a:cubicBezTo>
                        <a:pt x="0" y="0"/>
                        <a:pt x="109780" y="48715"/>
                        <a:pt x="160210" y="50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89"/>
                <p:cNvSpPr/>
                <p:nvPr/>
              </p:nvSpPr>
              <p:spPr>
                <a:xfrm>
                  <a:off x="5689472" y="5044751"/>
                  <a:ext cx="218187" cy="7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87" h="74308" extrusionOk="0">
                      <a:moveTo>
                        <a:pt x="130878" y="1612"/>
                      </a:moveTo>
                      <a:cubicBezTo>
                        <a:pt x="168272" y="10703"/>
                        <a:pt x="175476" y="35231"/>
                        <a:pt x="218187" y="63363"/>
                      </a:cubicBezTo>
                      <a:cubicBezTo>
                        <a:pt x="213556" y="67651"/>
                        <a:pt x="206695" y="70910"/>
                        <a:pt x="201720" y="72625"/>
                      </a:cubicBezTo>
                      <a:cubicBezTo>
                        <a:pt x="187998" y="77257"/>
                        <a:pt x="130192" y="72454"/>
                        <a:pt x="80276" y="56673"/>
                      </a:cubicBezTo>
                      <a:cubicBezTo>
                        <a:pt x="30532" y="40892"/>
                        <a:pt x="0" y="33688"/>
                        <a:pt x="0" y="33688"/>
                      </a:cubicBezTo>
                      <a:cubicBezTo>
                        <a:pt x="0" y="33688"/>
                        <a:pt x="88681" y="-8680"/>
                        <a:pt x="130878" y="16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1" name="Google Shape;3201;p89"/>
              <p:cNvSpPr/>
              <p:nvPr/>
            </p:nvSpPr>
            <p:spPr>
              <a:xfrm>
                <a:off x="5328174" y="4940013"/>
                <a:ext cx="378275" cy="464848"/>
              </a:xfrm>
              <a:custGeom>
                <a:avLst/>
                <a:gdLst/>
                <a:ahLst/>
                <a:cxnLst/>
                <a:rect l="l" t="t" r="r" b="b"/>
                <a:pathLst>
                  <a:path w="378275" h="464848" extrusionOk="0">
                    <a:moveTo>
                      <a:pt x="118067" y="0"/>
                    </a:moveTo>
                    <a:cubicBezTo>
                      <a:pt x="118067" y="0"/>
                      <a:pt x="28014" y="58320"/>
                      <a:pt x="13948" y="95028"/>
                    </a:cubicBezTo>
                    <a:cubicBezTo>
                      <a:pt x="-117" y="131735"/>
                      <a:pt x="-8694" y="159180"/>
                      <a:pt x="13948" y="183538"/>
                    </a:cubicBezTo>
                    <a:cubicBezTo>
                      <a:pt x="36590" y="207895"/>
                      <a:pt x="18580" y="267760"/>
                      <a:pt x="44481" y="334142"/>
                    </a:cubicBezTo>
                    <a:cubicBezTo>
                      <a:pt x="70211" y="400353"/>
                      <a:pt x="118067" y="464848"/>
                      <a:pt x="191997" y="464848"/>
                    </a:cubicBezTo>
                    <a:cubicBezTo>
                      <a:pt x="259752" y="464848"/>
                      <a:pt x="330079" y="376681"/>
                      <a:pt x="340028" y="334142"/>
                    </a:cubicBezTo>
                    <a:cubicBezTo>
                      <a:pt x="354437" y="272219"/>
                      <a:pt x="359754" y="209096"/>
                      <a:pt x="369703" y="183538"/>
                    </a:cubicBezTo>
                    <a:cubicBezTo>
                      <a:pt x="384969" y="143914"/>
                      <a:pt x="377937" y="123502"/>
                      <a:pt x="363528" y="95028"/>
                    </a:cubicBezTo>
                    <a:cubicBezTo>
                      <a:pt x="357524" y="83192"/>
                      <a:pt x="340028" y="53861"/>
                      <a:pt x="306751" y="32591"/>
                    </a:cubicBezTo>
                    <a:cubicBezTo>
                      <a:pt x="271759" y="10292"/>
                      <a:pt x="118239" y="0"/>
                      <a:pt x="118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89"/>
              <p:cNvSpPr/>
              <p:nvPr/>
            </p:nvSpPr>
            <p:spPr>
              <a:xfrm>
                <a:off x="5372052" y="4915141"/>
                <a:ext cx="296236" cy="463475"/>
              </a:xfrm>
              <a:custGeom>
                <a:avLst/>
                <a:gdLst/>
                <a:ahLst/>
                <a:cxnLst/>
                <a:rect l="l" t="t" r="r" b="b"/>
                <a:pathLst>
                  <a:path w="296236" h="463475" extrusionOk="0">
                    <a:moveTo>
                      <a:pt x="148805" y="0"/>
                    </a:moveTo>
                    <a:lnTo>
                      <a:pt x="148805" y="0"/>
                    </a:lnTo>
                    <a:cubicBezTo>
                      <a:pt x="148805" y="0"/>
                      <a:pt x="148290" y="0"/>
                      <a:pt x="147947" y="0"/>
                    </a:cubicBezTo>
                    <a:cubicBezTo>
                      <a:pt x="147604" y="0"/>
                      <a:pt x="147433" y="0"/>
                      <a:pt x="147090" y="0"/>
                    </a:cubicBezTo>
                    <a:lnTo>
                      <a:pt x="147090" y="0"/>
                    </a:lnTo>
                    <a:cubicBezTo>
                      <a:pt x="81908" y="1372"/>
                      <a:pt x="-6945" y="75302"/>
                      <a:pt x="431" y="128648"/>
                    </a:cubicBezTo>
                    <a:cubicBezTo>
                      <a:pt x="7807" y="182508"/>
                      <a:pt x="21529" y="215614"/>
                      <a:pt x="26161" y="262613"/>
                    </a:cubicBezTo>
                    <a:cubicBezTo>
                      <a:pt x="30792" y="309613"/>
                      <a:pt x="33022" y="375995"/>
                      <a:pt x="80021" y="419564"/>
                    </a:cubicBezTo>
                    <a:cubicBezTo>
                      <a:pt x="121875" y="458329"/>
                      <a:pt x="121532" y="463304"/>
                      <a:pt x="148119" y="463476"/>
                    </a:cubicBezTo>
                    <a:cubicBezTo>
                      <a:pt x="171104" y="463476"/>
                      <a:pt x="174191" y="458501"/>
                      <a:pt x="216216" y="419564"/>
                    </a:cubicBezTo>
                    <a:cubicBezTo>
                      <a:pt x="263216" y="375995"/>
                      <a:pt x="265446" y="309613"/>
                      <a:pt x="270077" y="262613"/>
                    </a:cubicBezTo>
                    <a:cubicBezTo>
                      <a:pt x="274708" y="215614"/>
                      <a:pt x="288431" y="182508"/>
                      <a:pt x="295807" y="128648"/>
                    </a:cubicBezTo>
                    <a:cubicBezTo>
                      <a:pt x="303183" y="75302"/>
                      <a:pt x="214158" y="1372"/>
                      <a:pt x="1491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89"/>
              <p:cNvSpPr/>
              <p:nvPr/>
            </p:nvSpPr>
            <p:spPr>
              <a:xfrm>
                <a:off x="5291863" y="5274155"/>
                <a:ext cx="133965" cy="124016"/>
              </a:xfrm>
              <a:custGeom>
                <a:avLst/>
                <a:gdLst/>
                <a:ahLst/>
                <a:cxnLst/>
                <a:rect l="l" t="t" r="r" b="b"/>
                <a:pathLst>
                  <a:path w="133965" h="124016" extrusionOk="0">
                    <a:moveTo>
                      <a:pt x="0" y="124016"/>
                    </a:moveTo>
                    <a:cubicBezTo>
                      <a:pt x="0" y="124016"/>
                      <a:pt x="52488" y="122644"/>
                      <a:pt x="80277" y="113553"/>
                    </a:cubicBezTo>
                    <a:cubicBezTo>
                      <a:pt x="108064" y="104462"/>
                      <a:pt x="133965" y="87481"/>
                      <a:pt x="133965" y="87481"/>
                    </a:cubicBezTo>
                    <a:lnTo>
                      <a:pt x="80791" y="0"/>
                    </a:lnTo>
                    <a:cubicBezTo>
                      <a:pt x="80791" y="0"/>
                      <a:pt x="38594" y="91083"/>
                      <a:pt x="172" y="124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89"/>
              <p:cNvSpPr/>
              <p:nvPr/>
            </p:nvSpPr>
            <p:spPr>
              <a:xfrm>
                <a:off x="5402158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19554" y="187"/>
                    </a:moveTo>
                    <a:cubicBezTo>
                      <a:pt x="8577" y="-2215"/>
                      <a:pt x="171" y="19055"/>
                      <a:pt x="0" y="34664"/>
                    </a:cubicBezTo>
                    <a:cubicBezTo>
                      <a:pt x="23671" y="57649"/>
                      <a:pt x="55233" y="49416"/>
                      <a:pt x="55233" y="49416"/>
                    </a:cubicBezTo>
                    <a:cubicBezTo>
                      <a:pt x="55233" y="49416"/>
                      <a:pt x="55233" y="8249"/>
                      <a:pt x="19726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89"/>
              <p:cNvSpPr/>
              <p:nvPr/>
            </p:nvSpPr>
            <p:spPr>
              <a:xfrm>
                <a:off x="5579520" y="5099865"/>
                <a:ext cx="55232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55232" h="50850" extrusionOk="0">
                    <a:moveTo>
                      <a:pt x="35678" y="187"/>
                    </a:moveTo>
                    <a:cubicBezTo>
                      <a:pt x="46656" y="-2215"/>
                      <a:pt x="55061" y="19055"/>
                      <a:pt x="55233" y="34664"/>
                    </a:cubicBezTo>
                    <a:cubicBezTo>
                      <a:pt x="31562" y="57649"/>
                      <a:pt x="0" y="49416"/>
                      <a:pt x="0" y="49416"/>
                    </a:cubicBezTo>
                    <a:cubicBezTo>
                      <a:pt x="0" y="49416"/>
                      <a:pt x="0" y="8249"/>
                      <a:pt x="35507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89"/>
              <p:cNvSpPr/>
              <p:nvPr/>
            </p:nvSpPr>
            <p:spPr>
              <a:xfrm>
                <a:off x="5419482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89"/>
              <p:cNvSpPr/>
              <p:nvPr/>
            </p:nvSpPr>
            <p:spPr>
              <a:xfrm>
                <a:off x="5598560" y="5112745"/>
                <a:ext cx="17153" cy="17153"/>
              </a:xfrm>
              <a:custGeom>
                <a:avLst/>
                <a:gdLst/>
                <a:ahLst/>
                <a:cxnLst/>
                <a:rect l="l" t="t" r="r" b="b"/>
                <a:pathLst>
                  <a:path w="17153" h="17153" extrusionOk="0">
                    <a:moveTo>
                      <a:pt x="17153" y="8577"/>
                    </a:moveTo>
                    <a:cubicBezTo>
                      <a:pt x="17153" y="13379"/>
                      <a:pt x="13379" y="17153"/>
                      <a:pt x="8577" y="17153"/>
                    </a:cubicBezTo>
                    <a:cubicBezTo>
                      <a:pt x="3774" y="17153"/>
                      <a:pt x="0" y="13379"/>
                      <a:pt x="0" y="8577"/>
                    </a:cubicBezTo>
                    <a:cubicBezTo>
                      <a:pt x="0" y="3774"/>
                      <a:pt x="3774" y="0"/>
                      <a:pt x="8577" y="0"/>
                    </a:cubicBezTo>
                    <a:cubicBezTo>
                      <a:pt x="13379" y="0"/>
                      <a:pt x="17153" y="3774"/>
                      <a:pt x="17153" y="85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89"/>
              <p:cNvSpPr/>
              <p:nvPr/>
            </p:nvSpPr>
            <p:spPr>
              <a:xfrm>
                <a:off x="5463923" y="5280726"/>
                <a:ext cx="106664" cy="24971"/>
              </a:xfrm>
              <a:custGeom>
                <a:avLst/>
                <a:gdLst/>
                <a:ahLst/>
                <a:cxnLst/>
                <a:rect l="l" t="t" r="r" b="b"/>
                <a:pathLst>
                  <a:path w="106664" h="24971" extrusionOk="0">
                    <a:moveTo>
                      <a:pt x="95186" y="1491"/>
                    </a:moveTo>
                    <a:cubicBezTo>
                      <a:pt x="84208" y="7666"/>
                      <a:pt x="61909" y="11612"/>
                      <a:pt x="53332" y="13155"/>
                    </a:cubicBezTo>
                    <a:cubicBezTo>
                      <a:pt x="44756" y="11783"/>
                      <a:pt x="22457" y="7666"/>
                      <a:pt x="11479" y="1491"/>
                    </a:cubicBezTo>
                    <a:cubicBezTo>
                      <a:pt x="-2244" y="-6228"/>
                      <a:pt x="-5331" y="18301"/>
                      <a:pt x="11479" y="22933"/>
                    </a:cubicBezTo>
                    <a:cubicBezTo>
                      <a:pt x="24687" y="26535"/>
                      <a:pt x="45099" y="24476"/>
                      <a:pt x="53332" y="23447"/>
                    </a:cubicBezTo>
                    <a:cubicBezTo>
                      <a:pt x="61566" y="24476"/>
                      <a:pt x="81978" y="26535"/>
                      <a:pt x="95186" y="22933"/>
                    </a:cubicBezTo>
                    <a:cubicBezTo>
                      <a:pt x="111996" y="18301"/>
                      <a:pt x="108908" y="-6056"/>
                      <a:pt x="95186" y="1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89"/>
              <p:cNvSpPr/>
              <p:nvPr/>
            </p:nvSpPr>
            <p:spPr>
              <a:xfrm>
                <a:off x="5470942" y="5309833"/>
                <a:ext cx="99659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99659" h="36725" extrusionOk="0">
                    <a:moveTo>
                      <a:pt x="0" y="20584"/>
                    </a:moveTo>
                    <a:cubicBezTo>
                      <a:pt x="0" y="20584"/>
                      <a:pt x="28989" y="26759"/>
                      <a:pt x="38938" y="15266"/>
                    </a:cubicBezTo>
                    <a:cubicBezTo>
                      <a:pt x="48886" y="3774"/>
                      <a:pt x="49229" y="0"/>
                      <a:pt x="49229" y="0"/>
                    </a:cubicBezTo>
                    <a:cubicBezTo>
                      <a:pt x="49229" y="0"/>
                      <a:pt x="56605" y="13723"/>
                      <a:pt x="70328" y="17496"/>
                    </a:cubicBezTo>
                    <a:cubicBezTo>
                      <a:pt x="84050" y="21270"/>
                      <a:pt x="99659" y="18354"/>
                      <a:pt x="99659" y="18354"/>
                    </a:cubicBezTo>
                    <a:cubicBezTo>
                      <a:pt x="99659" y="18354"/>
                      <a:pt x="83879" y="37394"/>
                      <a:pt x="49229" y="36708"/>
                    </a:cubicBezTo>
                    <a:cubicBezTo>
                      <a:pt x="14580" y="36022"/>
                      <a:pt x="0" y="20755"/>
                      <a:pt x="0" y="20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89"/>
              <p:cNvSpPr/>
              <p:nvPr/>
            </p:nvSpPr>
            <p:spPr>
              <a:xfrm>
                <a:off x="5358761" y="4901950"/>
                <a:ext cx="323678" cy="179918"/>
              </a:xfrm>
              <a:custGeom>
                <a:avLst/>
                <a:gdLst/>
                <a:ahLst/>
                <a:cxnLst/>
                <a:rect l="l" t="t" r="r" b="b"/>
                <a:pathLst>
                  <a:path w="323678" h="179918" extrusionOk="0">
                    <a:moveTo>
                      <a:pt x="13379" y="179919"/>
                    </a:moveTo>
                    <a:cubicBezTo>
                      <a:pt x="13379" y="179919"/>
                      <a:pt x="54890" y="98613"/>
                      <a:pt x="98458" y="107704"/>
                    </a:cubicBezTo>
                    <a:cubicBezTo>
                      <a:pt x="142027" y="116795"/>
                      <a:pt x="139626" y="134292"/>
                      <a:pt x="167071" y="137036"/>
                    </a:cubicBezTo>
                    <a:cubicBezTo>
                      <a:pt x="194516" y="139780"/>
                      <a:pt x="211840" y="99642"/>
                      <a:pt x="248376" y="108905"/>
                    </a:cubicBezTo>
                    <a:cubicBezTo>
                      <a:pt x="276164" y="115938"/>
                      <a:pt x="323678" y="162766"/>
                      <a:pt x="323678" y="162766"/>
                    </a:cubicBezTo>
                    <a:cubicBezTo>
                      <a:pt x="323678" y="162766"/>
                      <a:pt x="314244" y="86435"/>
                      <a:pt x="313386" y="86092"/>
                    </a:cubicBezTo>
                    <a:cubicBezTo>
                      <a:pt x="312529" y="85748"/>
                      <a:pt x="249577" y="4786"/>
                      <a:pt x="167071" y="155"/>
                    </a:cubicBezTo>
                    <a:cubicBezTo>
                      <a:pt x="84736" y="-4477"/>
                      <a:pt x="0" y="96383"/>
                      <a:pt x="0" y="96383"/>
                    </a:cubicBezTo>
                    <a:lnTo>
                      <a:pt x="13379" y="1799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1" name="Google Shape;3211;p89"/>
            <p:cNvGrpSpPr/>
            <p:nvPr/>
          </p:nvGrpSpPr>
          <p:grpSpPr>
            <a:xfrm>
              <a:off x="3061581" y="4203883"/>
              <a:ext cx="1822265" cy="1648358"/>
              <a:chOff x="4360989" y="3297885"/>
              <a:chExt cx="1614767" cy="1460663"/>
            </a:xfrm>
          </p:grpSpPr>
          <p:sp>
            <p:nvSpPr>
              <p:cNvPr id="3212" name="Google Shape;321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5" name="Google Shape;3275;p89"/>
            <p:cNvGrpSpPr/>
            <p:nvPr/>
          </p:nvGrpSpPr>
          <p:grpSpPr>
            <a:xfrm flipH="1">
              <a:off x="2176369" y="4761192"/>
              <a:ext cx="2045600" cy="999370"/>
              <a:chOff x="8112768" y="3746009"/>
              <a:chExt cx="1812672" cy="885574"/>
            </a:xfrm>
          </p:grpSpPr>
          <p:sp>
            <p:nvSpPr>
              <p:cNvPr id="3276" name="Google Shape;3276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89"/>
            <p:cNvGrpSpPr/>
            <p:nvPr/>
          </p:nvGrpSpPr>
          <p:grpSpPr>
            <a:xfrm flipH="1">
              <a:off x="7629381" y="4738250"/>
              <a:ext cx="2045600" cy="999370"/>
              <a:chOff x="8112768" y="3746009"/>
              <a:chExt cx="1812672" cy="885574"/>
            </a:xfrm>
          </p:grpSpPr>
          <p:sp>
            <p:nvSpPr>
              <p:cNvPr id="3299" name="Google Shape;3299;p89"/>
              <p:cNvSpPr/>
              <p:nvPr/>
            </p:nvSpPr>
            <p:spPr>
              <a:xfrm>
                <a:off x="9776006" y="3986064"/>
                <a:ext cx="149434" cy="380150"/>
              </a:xfrm>
              <a:custGeom>
                <a:avLst/>
                <a:gdLst/>
                <a:ahLst/>
                <a:cxnLst/>
                <a:rect l="l" t="t" r="r" b="b"/>
                <a:pathLst>
                  <a:path w="149434" h="380150" extrusionOk="0">
                    <a:moveTo>
                      <a:pt x="136724" y="167653"/>
                    </a:moveTo>
                    <a:cubicBezTo>
                      <a:pt x="154048" y="138492"/>
                      <a:pt x="141698" y="100069"/>
                      <a:pt x="109107" y="82402"/>
                    </a:cubicBezTo>
                    <a:cubicBezTo>
                      <a:pt x="122316" y="42607"/>
                      <a:pt x="87152" y="10188"/>
                      <a:pt x="49586" y="67"/>
                    </a:cubicBezTo>
                    <a:cubicBezTo>
                      <a:pt x="47700" y="-448"/>
                      <a:pt x="45984" y="2126"/>
                      <a:pt x="47528" y="3498"/>
                    </a:cubicBezTo>
                    <a:cubicBezTo>
                      <a:pt x="48043" y="3841"/>
                      <a:pt x="48557" y="4355"/>
                      <a:pt x="49072" y="4698"/>
                    </a:cubicBezTo>
                    <a:cubicBezTo>
                      <a:pt x="36721" y="39348"/>
                      <a:pt x="35006" y="78800"/>
                      <a:pt x="29346" y="115164"/>
                    </a:cubicBezTo>
                    <a:cubicBezTo>
                      <a:pt x="23514" y="152730"/>
                      <a:pt x="15452" y="189952"/>
                      <a:pt x="10134" y="227517"/>
                    </a:cubicBezTo>
                    <a:cubicBezTo>
                      <a:pt x="9963" y="229232"/>
                      <a:pt x="10134" y="230604"/>
                      <a:pt x="10649" y="231977"/>
                    </a:cubicBezTo>
                    <a:cubicBezTo>
                      <a:pt x="3102" y="274002"/>
                      <a:pt x="-15423" y="361482"/>
                      <a:pt x="26430" y="375891"/>
                    </a:cubicBezTo>
                    <a:cubicBezTo>
                      <a:pt x="75145" y="392529"/>
                      <a:pt x="88524" y="357365"/>
                      <a:pt x="84407" y="323231"/>
                    </a:cubicBezTo>
                    <a:cubicBezTo>
                      <a:pt x="98130" y="322545"/>
                      <a:pt x="125918" y="316884"/>
                      <a:pt x="133980" y="306935"/>
                    </a:cubicBezTo>
                    <a:cubicBezTo>
                      <a:pt x="150275" y="286695"/>
                      <a:pt x="146844" y="260622"/>
                      <a:pt x="132264" y="241411"/>
                    </a:cubicBezTo>
                    <a:cubicBezTo>
                      <a:pt x="151990" y="221170"/>
                      <a:pt x="156278" y="184291"/>
                      <a:pt x="136895" y="1676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89"/>
              <p:cNvSpPr/>
              <p:nvPr/>
            </p:nvSpPr>
            <p:spPr>
              <a:xfrm>
                <a:off x="8112768" y="3746009"/>
                <a:ext cx="1760666" cy="806382"/>
              </a:xfrm>
              <a:custGeom>
                <a:avLst/>
                <a:gdLst/>
                <a:ahLst/>
                <a:cxnLst/>
                <a:rect l="l" t="t" r="r" b="b"/>
                <a:pathLst>
                  <a:path w="1760666" h="806382" extrusionOk="0">
                    <a:moveTo>
                      <a:pt x="178825" y="645621"/>
                    </a:moveTo>
                    <a:cubicBezTo>
                      <a:pt x="205412" y="647679"/>
                      <a:pt x="221536" y="632585"/>
                      <a:pt x="221536" y="632585"/>
                    </a:cubicBezTo>
                    <a:cubicBezTo>
                      <a:pt x="221536" y="632585"/>
                      <a:pt x="231828" y="664661"/>
                      <a:pt x="257385" y="676668"/>
                    </a:cubicBezTo>
                    <a:cubicBezTo>
                      <a:pt x="283115" y="688675"/>
                      <a:pt x="315535" y="681986"/>
                      <a:pt x="315535" y="681986"/>
                    </a:cubicBezTo>
                    <a:cubicBezTo>
                      <a:pt x="315535" y="681986"/>
                      <a:pt x="306615" y="713890"/>
                      <a:pt x="331487" y="732244"/>
                    </a:cubicBezTo>
                    <a:cubicBezTo>
                      <a:pt x="351384" y="746996"/>
                      <a:pt x="394610" y="738762"/>
                      <a:pt x="394610" y="738762"/>
                    </a:cubicBezTo>
                    <a:cubicBezTo>
                      <a:pt x="394610" y="738762"/>
                      <a:pt x="397869" y="764492"/>
                      <a:pt x="443668" y="764492"/>
                    </a:cubicBezTo>
                    <a:cubicBezTo>
                      <a:pt x="464767" y="764492"/>
                      <a:pt x="482605" y="738762"/>
                      <a:pt x="482605" y="738762"/>
                    </a:cubicBezTo>
                    <a:cubicBezTo>
                      <a:pt x="482605" y="738762"/>
                      <a:pt x="512623" y="769809"/>
                      <a:pt x="536981" y="764492"/>
                    </a:cubicBezTo>
                    <a:cubicBezTo>
                      <a:pt x="561338" y="759174"/>
                      <a:pt x="574889" y="738762"/>
                      <a:pt x="574889" y="738762"/>
                    </a:cubicBezTo>
                    <a:cubicBezTo>
                      <a:pt x="574889" y="738762"/>
                      <a:pt x="592042" y="765521"/>
                      <a:pt x="618801" y="776327"/>
                    </a:cubicBezTo>
                    <a:cubicBezTo>
                      <a:pt x="645560" y="786962"/>
                      <a:pt x="685527" y="752656"/>
                      <a:pt x="685527" y="752656"/>
                    </a:cubicBezTo>
                    <a:cubicBezTo>
                      <a:pt x="685527" y="752656"/>
                      <a:pt x="712114" y="782674"/>
                      <a:pt x="737843" y="778386"/>
                    </a:cubicBezTo>
                    <a:cubicBezTo>
                      <a:pt x="763573" y="774097"/>
                      <a:pt x="776438" y="738762"/>
                      <a:pt x="776438" y="738762"/>
                    </a:cubicBezTo>
                    <a:cubicBezTo>
                      <a:pt x="776438" y="738762"/>
                      <a:pt x="812802" y="763463"/>
                      <a:pt x="844707" y="753857"/>
                    </a:cubicBezTo>
                    <a:cubicBezTo>
                      <a:pt x="876440" y="744251"/>
                      <a:pt x="880214" y="698624"/>
                      <a:pt x="880214" y="698624"/>
                    </a:cubicBezTo>
                    <a:cubicBezTo>
                      <a:pt x="880214" y="698624"/>
                      <a:pt x="915720" y="742536"/>
                      <a:pt x="939906" y="734131"/>
                    </a:cubicBezTo>
                    <a:cubicBezTo>
                      <a:pt x="975070" y="721952"/>
                      <a:pt x="975070" y="689704"/>
                      <a:pt x="975070" y="689704"/>
                    </a:cubicBezTo>
                    <a:cubicBezTo>
                      <a:pt x="975070" y="689704"/>
                      <a:pt x="991709" y="733102"/>
                      <a:pt x="1022070" y="738934"/>
                    </a:cubicBezTo>
                    <a:cubicBezTo>
                      <a:pt x="1053117" y="744937"/>
                      <a:pt x="1063752" y="726069"/>
                      <a:pt x="1075587" y="707887"/>
                    </a:cubicBezTo>
                    <a:cubicBezTo>
                      <a:pt x="1075587" y="707887"/>
                      <a:pt x="1093769" y="737905"/>
                      <a:pt x="1121729" y="738934"/>
                    </a:cubicBezTo>
                    <a:cubicBezTo>
                      <a:pt x="1149517" y="739963"/>
                      <a:pt x="1166670" y="713890"/>
                      <a:pt x="1166670" y="713890"/>
                    </a:cubicBezTo>
                    <a:cubicBezTo>
                      <a:pt x="1166670" y="713890"/>
                      <a:pt x="1160152" y="746310"/>
                      <a:pt x="1194458" y="764663"/>
                    </a:cubicBezTo>
                    <a:cubicBezTo>
                      <a:pt x="1208524" y="772211"/>
                      <a:pt x="1239399" y="764663"/>
                      <a:pt x="1239399" y="764663"/>
                    </a:cubicBezTo>
                    <a:cubicBezTo>
                      <a:pt x="1239399" y="764663"/>
                      <a:pt x="1252435" y="797940"/>
                      <a:pt x="1278165" y="799827"/>
                    </a:cubicBezTo>
                    <a:cubicBezTo>
                      <a:pt x="1303895" y="801714"/>
                      <a:pt x="1320705" y="780787"/>
                      <a:pt x="1320705" y="780787"/>
                    </a:cubicBezTo>
                    <a:cubicBezTo>
                      <a:pt x="1320705" y="780787"/>
                      <a:pt x="1351066" y="812006"/>
                      <a:pt x="1386230" y="805488"/>
                    </a:cubicBezTo>
                    <a:cubicBezTo>
                      <a:pt x="1421393" y="798798"/>
                      <a:pt x="1423966" y="764663"/>
                      <a:pt x="1423966" y="764663"/>
                    </a:cubicBezTo>
                    <a:cubicBezTo>
                      <a:pt x="1423966" y="764663"/>
                      <a:pt x="1451411" y="783703"/>
                      <a:pt x="1480056" y="776499"/>
                    </a:cubicBezTo>
                    <a:cubicBezTo>
                      <a:pt x="1508702" y="769295"/>
                      <a:pt x="1506987" y="738934"/>
                      <a:pt x="1506987" y="738934"/>
                    </a:cubicBezTo>
                    <a:cubicBezTo>
                      <a:pt x="1506987" y="738934"/>
                      <a:pt x="1541979" y="769981"/>
                      <a:pt x="1574055" y="748539"/>
                    </a:cubicBezTo>
                    <a:cubicBezTo>
                      <a:pt x="1606132" y="727098"/>
                      <a:pt x="1597898" y="698624"/>
                      <a:pt x="1597898" y="698624"/>
                    </a:cubicBezTo>
                    <a:cubicBezTo>
                      <a:pt x="1597898" y="698624"/>
                      <a:pt x="1619168" y="718521"/>
                      <a:pt x="1653474" y="698624"/>
                    </a:cubicBezTo>
                    <a:cubicBezTo>
                      <a:pt x="1687780" y="678726"/>
                      <a:pt x="1693441" y="632585"/>
                      <a:pt x="1693441" y="632585"/>
                    </a:cubicBezTo>
                    <a:cubicBezTo>
                      <a:pt x="1729119" y="597421"/>
                      <a:pt x="1721057" y="547505"/>
                      <a:pt x="1709908" y="528294"/>
                    </a:cubicBezTo>
                    <a:cubicBezTo>
                      <a:pt x="1726032" y="523148"/>
                      <a:pt x="1749703" y="499648"/>
                      <a:pt x="1734608" y="480780"/>
                    </a:cubicBezTo>
                    <a:cubicBezTo>
                      <a:pt x="1774403" y="446988"/>
                      <a:pt x="1760681" y="421259"/>
                      <a:pt x="1735123" y="414569"/>
                    </a:cubicBezTo>
                    <a:cubicBezTo>
                      <a:pt x="1749703" y="398960"/>
                      <a:pt x="1762225" y="391069"/>
                      <a:pt x="1760509" y="364482"/>
                    </a:cubicBezTo>
                    <a:cubicBezTo>
                      <a:pt x="1758966" y="343041"/>
                      <a:pt x="1743356" y="328461"/>
                      <a:pt x="1726547" y="316968"/>
                    </a:cubicBezTo>
                    <a:cubicBezTo>
                      <a:pt x="1764455" y="292096"/>
                      <a:pt x="1758794" y="238064"/>
                      <a:pt x="1717455" y="221769"/>
                    </a:cubicBezTo>
                    <a:cubicBezTo>
                      <a:pt x="1740612" y="194495"/>
                      <a:pt x="1714196" y="150069"/>
                      <a:pt x="1677488" y="151784"/>
                    </a:cubicBezTo>
                    <a:cubicBezTo>
                      <a:pt x="1679032" y="123481"/>
                      <a:pt x="1660850" y="90033"/>
                      <a:pt x="1623285" y="96380"/>
                    </a:cubicBezTo>
                    <a:cubicBezTo>
                      <a:pt x="1596526" y="57785"/>
                      <a:pt x="1541122" y="51267"/>
                      <a:pt x="1521395" y="79227"/>
                    </a:cubicBezTo>
                    <a:cubicBezTo>
                      <a:pt x="1490348" y="50238"/>
                      <a:pt x="1441119" y="60358"/>
                      <a:pt x="1424481" y="70650"/>
                    </a:cubicBezTo>
                    <a:cubicBezTo>
                      <a:pt x="1418306" y="56585"/>
                      <a:pt x="1407156" y="45778"/>
                      <a:pt x="1392747" y="38746"/>
                    </a:cubicBezTo>
                    <a:cubicBezTo>
                      <a:pt x="1366160" y="25538"/>
                      <a:pt x="1343518" y="28797"/>
                      <a:pt x="1316759" y="47150"/>
                    </a:cubicBezTo>
                    <a:cubicBezTo>
                      <a:pt x="1292402" y="33943"/>
                      <a:pt x="1278165" y="22793"/>
                      <a:pt x="1252092" y="25023"/>
                    </a:cubicBezTo>
                    <a:cubicBezTo>
                      <a:pt x="1230479" y="26910"/>
                      <a:pt x="1213155" y="37030"/>
                      <a:pt x="1199604" y="52468"/>
                    </a:cubicBezTo>
                    <a:cubicBezTo>
                      <a:pt x="1169586" y="27939"/>
                      <a:pt x="1132536" y="32742"/>
                      <a:pt x="1098058" y="48180"/>
                    </a:cubicBezTo>
                    <a:cubicBezTo>
                      <a:pt x="1083992" y="2553"/>
                      <a:pt x="1032533" y="1180"/>
                      <a:pt x="1003201" y="30340"/>
                    </a:cubicBezTo>
                    <a:cubicBezTo>
                      <a:pt x="981245" y="11987"/>
                      <a:pt x="951742" y="11815"/>
                      <a:pt x="929272" y="29311"/>
                    </a:cubicBezTo>
                    <a:cubicBezTo>
                      <a:pt x="899940" y="666"/>
                      <a:pt x="851568" y="3239"/>
                      <a:pt x="834415" y="42519"/>
                    </a:cubicBezTo>
                    <a:cubicBezTo>
                      <a:pt x="818119" y="4782"/>
                      <a:pt x="750880" y="-9626"/>
                      <a:pt x="713314" y="21421"/>
                    </a:cubicBezTo>
                    <a:cubicBezTo>
                      <a:pt x="690844" y="8556"/>
                      <a:pt x="674892" y="2724"/>
                      <a:pt x="662541" y="837"/>
                    </a:cubicBezTo>
                    <a:cubicBezTo>
                      <a:pt x="642644" y="-2250"/>
                      <a:pt x="625491" y="3410"/>
                      <a:pt x="610224" y="14388"/>
                    </a:cubicBezTo>
                    <a:cubicBezTo>
                      <a:pt x="578320" y="-7053"/>
                      <a:pt x="539211" y="5640"/>
                      <a:pt x="514167" y="32742"/>
                    </a:cubicBezTo>
                    <a:cubicBezTo>
                      <a:pt x="504733" y="20049"/>
                      <a:pt x="491182" y="11472"/>
                      <a:pt x="474715" y="8385"/>
                    </a:cubicBezTo>
                    <a:cubicBezTo>
                      <a:pt x="449672" y="3753"/>
                      <a:pt x="441953" y="18333"/>
                      <a:pt x="421884" y="22622"/>
                    </a:cubicBezTo>
                    <a:cubicBezTo>
                      <a:pt x="400785" y="27081"/>
                      <a:pt x="385176" y="8041"/>
                      <a:pt x="362191" y="17476"/>
                    </a:cubicBezTo>
                    <a:cubicBezTo>
                      <a:pt x="349154" y="22793"/>
                      <a:pt x="340750" y="32056"/>
                      <a:pt x="336119" y="43720"/>
                    </a:cubicBezTo>
                    <a:cubicBezTo>
                      <a:pt x="306272" y="25023"/>
                      <a:pt x="276940" y="49380"/>
                      <a:pt x="261159" y="79055"/>
                    </a:cubicBezTo>
                    <a:cubicBezTo>
                      <a:pt x="214160" y="48866"/>
                      <a:pt x="164244" y="86602"/>
                      <a:pt x="164588" y="136175"/>
                    </a:cubicBezTo>
                    <a:cubicBezTo>
                      <a:pt x="130967" y="128971"/>
                      <a:pt x="93231" y="139605"/>
                      <a:pt x="92545" y="176313"/>
                    </a:cubicBezTo>
                    <a:cubicBezTo>
                      <a:pt x="60983" y="172711"/>
                      <a:pt x="34053" y="193638"/>
                      <a:pt x="36625" y="225028"/>
                    </a:cubicBezTo>
                    <a:cubicBezTo>
                      <a:pt x="9696" y="244411"/>
                      <a:pt x="2663" y="277516"/>
                      <a:pt x="15013" y="307191"/>
                    </a:cubicBezTo>
                    <a:cubicBezTo>
                      <a:pt x="5236" y="310965"/>
                      <a:pt x="-14490" y="352304"/>
                      <a:pt x="17586" y="369457"/>
                    </a:cubicBezTo>
                    <a:cubicBezTo>
                      <a:pt x="2834" y="397245"/>
                      <a:pt x="19644" y="432923"/>
                      <a:pt x="42457" y="433609"/>
                    </a:cubicBezTo>
                    <a:cubicBezTo>
                      <a:pt x="32166" y="443215"/>
                      <a:pt x="27706" y="458309"/>
                      <a:pt x="30279" y="473061"/>
                    </a:cubicBezTo>
                    <a:cubicBezTo>
                      <a:pt x="33881" y="494159"/>
                      <a:pt x="49834" y="506681"/>
                      <a:pt x="68873" y="511484"/>
                    </a:cubicBezTo>
                    <a:cubicBezTo>
                      <a:pt x="62012" y="530181"/>
                      <a:pt x="70246" y="551622"/>
                      <a:pt x="89457" y="559170"/>
                    </a:cubicBezTo>
                    <a:cubicBezTo>
                      <a:pt x="84997" y="579925"/>
                      <a:pt x="85169" y="603425"/>
                      <a:pt x="103179" y="618004"/>
                    </a:cubicBezTo>
                    <a:cubicBezTo>
                      <a:pt x="116902" y="629154"/>
                      <a:pt x="133026" y="630183"/>
                      <a:pt x="145376" y="620406"/>
                    </a:cubicBezTo>
                    <a:cubicBezTo>
                      <a:pt x="145376" y="620406"/>
                      <a:pt x="152923" y="643048"/>
                      <a:pt x="179339" y="6452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89"/>
              <p:cNvSpPr/>
              <p:nvPr/>
            </p:nvSpPr>
            <p:spPr>
              <a:xfrm>
                <a:off x="8251626" y="4366758"/>
                <a:ext cx="6003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12178" extrusionOk="0">
                    <a:moveTo>
                      <a:pt x="0" y="12179"/>
                    </a:moveTo>
                    <a:cubicBezTo>
                      <a:pt x="3602" y="4288"/>
                      <a:pt x="6003" y="0"/>
                      <a:pt x="6003" y="0"/>
                    </a:cubicBezTo>
                    <a:cubicBezTo>
                      <a:pt x="3430" y="3945"/>
                      <a:pt x="1544" y="7891"/>
                      <a:pt x="0" y="12179"/>
                    </a:cubicBezTo>
                    <a:close/>
                  </a:path>
                </a:pathLst>
              </a:custGeom>
              <a:solidFill>
                <a:srgbClr val="BA9E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89"/>
              <p:cNvSpPr/>
              <p:nvPr/>
            </p:nvSpPr>
            <p:spPr>
              <a:xfrm>
                <a:off x="8248440" y="4366929"/>
                <a:ext cx="1571159" cy="264654"/>
              </a:xfrm>
              <a:custGeom>
                <a:avLst/>
                <a:gdLst/>
                <a:ahLst/>
                <a:cxnLst/>
                <a:rect l="l" t="t" r="r" b="b"/>
                <a:pathLst>
                  <a:path w="1571159" h="264654" extrusionOk="0">
                    <a:moveTo>
                      <a:pt x="5245" y="45456"/>
                    </a:moveTo>
                    <a:cubicBezTo>
                      <a:pt x="13821" y="61751"/>
                      <a:pt x="39207" y="67583"/>
                      <a:pt x="55160" y="64153"/>
                    </a:cubicBezTo>
                    <a:cubicBezTo>
                      <a:pt x="42295" y="94170"/>
                      <a:pt x="68368" y="120243"/>
                      <a:pt x="93068" y="112010"/>
                    </a:cubicBezTo>
                    <a:cubicBezTo>
                      <a:pt x="97185" y="144944"/>
                      <a:pt x="115196" y="172732"/>
                      <a:pt x="141955" y="189713"/>
                    </a:cubicBezTo>
                    <a:cubicBezTo>
                      <a:pt x="165454" y="204808"/>
                      <a:pt x="179348" y="190399"/>
                      <a:pt x="186896" y="182166"/>
                    </a:cubicBezTo>
                    <a:cubicBezTo>
                      <a:pt x="198217" y="203093"/>
                      <a:pt x="227548" y="235683"/>
                      <a:pt x="257566" y="203607"/>
                    </a:cubicBezTo>
                    <a:cubicBezTo>
                      <a:pt x="279008" y="227278"/>
                      <a:pt x="311427" y="232939"/>
                      <a:pt x="323262" y="231395"/>
                    </a:cubicBezTo>
                    <a:cubicBezTo>
                      <a:pt x="338014" y="229680"/>
                      <a:pt x="349678" y="220417"/>
                      <a:pt x="354653" y="207724"/>
                    </a:cubicBezTo>
                    <a:cubicBezTo>
                      <a:pt x="373521" y="231395"/>
                      <a:pt x="409714" y="233796"/>
                      <a:pt x="437159" y="213899"/>
                    </a:cubicBezTo>
                    <a:cubicBezTo>
                      <a:pt x="466319" y="242545"/>
                      <a:pt x="526355" y="266387"/>
                      <a:pt x="540077" y="212012"/>
                    </a:cubicBezTo>
                    <a:cubicBezTo>
                      <a:pt x="565635" y="229508"/>
                      <a:pt x="604230" y="225392"/>
                      <a:pt x="627901" y="203093"/>
                    </a:cubicBezTo>
                    <a:cubicBezTo>
                      <a:pt x="664780" y="243231"/>
                      <a:pt x="724816" y="234140"/>
                      <a:pt x="748315" y="190914"/>
                    </a:cubicBezTo>
                    <a:cubicBezTo>
                      <a:pt x="756377" y="211326"/>
                      <a:pt x="809552" y="228308"/>
                      <a:pt x="839570" y="198290"/>
                    </a:cubicBezTo>
                    <a:cubicBezTo>
                      <a:pt x="839570" y="198290"/>
                      <a:pt x="874905" y="246490"/>
                      <a:pt x="918989" y="208410"/>
                    </a:cubicBezTo>
                    <a:cubicBezTo>
                      <a:pt x="927051" y="214070"/>
                      <a:pt x="935455" y="218016"/>
                      <a:pt x="944375" y="220074"/>
                    </a:cubicBezTo>
                    <a:cubicBezTo>
                      <a:pt x="963244" y="225563"/>
                      <a:pt x="985200" y="224362"/>
                      <a:pt x="998236" y="215614"/>
                    </a:cubicBezTo>
                    <a:cubicBezTo>
                      <a:pt x="1015561" y="243745"/>
                      <a:pt x="1064447" y="252665"/>
                      <a:pt x="1092578" y="219902"/>
                    </a:cubicBezTo>
                    <a:cubicBezTo>
                      <a:pt x="1116592" y="237227"/>
                      <a:pt x="1145752" y="237056"/>
                      <a:pt x="1170110" y="219902"/>
                    </a:cubicBezTo>
                    <a:cubicBezTo>
                      <a:pt x="1179544" y="253865"/>
                      <a:pt x="1225686" y="255066"/>
                      <a:pt x="1245926" y="234654"/>
                    </a:cubicBezTo>
                    <a:cubicBezTo>
                      <a:pt x="1274915" y="279595"/>
                      <a:pt x="1341297" y="269990"/>
                      <a:pt x="1363768" y="232596"/>
                    </a:cubicBezTo>
                    <a:cubicBezTo>
                      <a:pt x="1376118" y="262785"/>
                      <a:pt x="1424318" y="254209"/>
                      <a:pt x="1434438" y="215614"/>
                    </a:cubicBezTo>
                    <a:cubicBezTo>
                      <a:pt x="1471318" y="259698"/>
                      <a:pt x="1550222" y="201377"/>
                      <a:pt x="1517288" y="143743"/>
                    </a:cubicBezTo>
                    <a:cubicBezTo>
                      <a:pt x="1577324" y="118013"/>
                      <a:pt x="1581612" y="54032"/>
                      <a:pt x="1557254" y="11836"/>
                    </a:cubicBezTo>
                    <a:cubicBezTo>
                      <a:pt x="1557254" y="11836"/>
                      <a:pt x="1551594" y="57977"/>
                      <a:pt x="1517288" y="77875"/>
                    </a:cubicBezTo>
                    <a:cubicBezTo>
                      <a:pt x="1482982" y="97773"/>
                      <a:pt x="1461712" y="77875"/>
                      <a:pt x="1461712" y="77875"/>
                    </a:cubicBezTo>
                    <a:cubicBezTo>
                      <a:pt x="1461712" y="77875"/>
                      <a:pt x="1470117" y="106349"/>
                      <a:pt x="1437869" y="127791"/>
                    </a:cubicBezTo>
                    <a:cubicBezTo>
                      <a:pt x="1405621" y="149232"/>
                      <a:pt x="1370801" y="118185"/>
                      <a:pt x="1370801" y="118185"/>
                    </a:cubicBezTo>
                    <a:cubicBezTo>
                      <a:pt x="1370801" y="118185"/>
                      <a:pt x="1372516" y="148546"/>
                      <a:pt x="1343870" y="155750"/>
                    </a:cubicBezTo>
                    <a:cubicBezTo>
                      <a:pt x="1315225" y="162954"/>
                      <a:pt x="1287780" y="143914"/>
                      <a:pt x="1287780" y="143914"/>
                    </a:cubicBezTo>
                    <a:cubicBezTo>
                      <a:pt x="1287780" y="143914"/>
                      <a:pt x="1285035" y="178049"/>
                      <a:pt x="1250043" y="184739"/>
                    </a:cubicBezTo>
                    <a:cubicBezTo>
                      <a:pt x="1214879" y="191428"/>
                      <a:pt x="1184518" y="160038"/>
                      <a:pt x="1184518" y="160038"/>
                    </a:cubicBezTo>
                    <a:cubicBezTo>
                      <a:pt x="1184518" y="160038"/>
                      <a:pt x="1167708" y="181137"/>
                      <a:pt x="1141979" y="179078"/>
                    </a:cubicBezTo>
                    <a:cubicBezTo>
                      <a:pt x="1116249" y="177191"/>
                      <a:pt x="1103212" y="143914"/>
                      <a:pt x="1103212" y="143914"/>
                    </a:cubicBezTo>
                    <a:cubicBezTo>
                      <a:pt x="1103212" y="143914"/>
                      <a:pt x="1072337" y="151462"/>
                      <a:pt x="1058272" y="143914"/>
                    </a:cubicBezTo>
                    <a:cubicBezTo>
                      <a:pt x="1023965" y="125732"/>
                      <a:pt x="1030484" y="93141"/>
                      <a:pt x="1030484" y="93141"/>
                    </a:cubicBezTo>
                    <a:cubicBezTo>
                      <a:pt x="1030484" y="93141"/>
                      <a:pt x="1013331" y="119214"/>
                      <a:pt x="985543" y="118185"/>
                    </a:cubicBezTo>
                    <a:cubicBezTo>
                      <a:pt x="957755" y="117155"/>
                      <a:pt x="939401" y="87138"/>
                      <a:pt x="939401" y="87138"/>
                    </a:cubicBezTo>
                    <a:cubicBezTo>
                      <a:pt x="927393" y="105320"/>
                      <a:pt x="916759" y="124188"/>
                      <a:pt x="885883" y="118185"/>
                    </a:cubicBezTo>
                    <a:cubicBezTo>
                      <a:pt x="855522" y="112181"/>
                      <a:pt x="838884" y="68955"/>
                      <a:pt x="838884" y="68955"/>
                    </a:cubicBezTo>
                    <a:cubicBezTo>
                      <a:pt x="838884" y="68955"/>
                      <a:pt x="838884" y="101203"/>
                      <a:pt x="803720" y="113382"/>
                    </a:cubicBezTo>
                    <a:cubicBezTo>
                      <a:pt x="779534" y="121787"/>
                      <a:pt x="744027" y="77875"/>
                      <a:pt x="744027" y="77875"/>
                    </a:cubicBezTo>
                    <a:cubicBezTo>
                      <a:pt x="744027" y="77875"/>
                      <a:pt x="740425" y="123502"/>
                      <a:pt x="708521" y="133108"/>
                    </a:cubicBezTo>
                    <a:cubicBezTo>
                      <a:pt x="676787" y="142714"/>
                      <a:pt x="640251" y="118013"/>
                      <a:pt x="640251" y="118013"/>
                    </a:cubicBezTo>
                    <a:cubicBezTo>
                      <a:pt x="640251" y="118013"/>
                      <a:pt x="627386" y="153348"/>
                      <a:pt x="601657" y="157637"/>
                    </a:cubicBezTo>
                    <a:cubicBezTo>
                      <a:pt x="575927" y="161925"/>
                      <a:pt x="549340" y="131907"/>
                      <a:pt x="549340" y="131907"/>
                    </a:cubicBezTo>
                    <a:cubicBezTo>
                      <a:pt x="549340" y="131907"/>
                      <a:pt x="509373" y="166213"/>
                      <a:pt x="482614" y="155578"/>
                    </a:cubicBezTo>
                    <a:cubicBezTo>
                      <a:pt x="455856" y="144944"/>
                      <a:pt x="438703" y="118013"/>
                      <a:pt x="438703" y="118013"/>
                    </a:cubicBezTo>
                    <a:cubicBezTo>
                      <a:pt x="438703" y="118013"/>
                      <a:pt x="425152" y="138425"/>
                      <a:pt x="400794" y="143743"/>
                    </a:cubicBezTo>
                    <a:cubicBezTo>
                      <a:pt x="376437" y="149060"/>
                      <a:pt x="346419" y="118013"/>
                      <a:pt x="346419" y="118013"/>
                    </a:cubicBezTo>
                    <a:cubicBezTo>
                      <a:pt x="346419" y="118013"/>
                      <a:pt x="328580" y="143743"/>
                      <a:pt x="307482" y="143743"/>
                    </a:cubicBezTo>
                    <a:cubicBezTo>
                      <a:pt x="261683" y="143743"/>
                      <a:pt x="258424" y="118013"/>
                      <a:pt x="258424" y="118013"/>
                    </a:cubicBezTo>
                    <a:cubicBezTo>
                      <a:pt x="258424" y="118013"/>
                      <a:pt x="215198" y="126418"/>
                      <a:pt x="195300" y="111495"/>
                    </a:cubicBezTo>
                    <a:cubicBezTo>
                      <a:pt x="170600" y="92970"/>
                      <a:pt x="179348" y="61237"/>
                      <a:pt x="179348" y="61237"/>
                    </a:cubicBezTo>
                    <a:cubicBezTo>
                      <a:pt x="179348" y="61237"/>
                      <a:pt x="146929" y="67926"/>
                      <a:pt x="121199" y="55919"/>
                    </a:cubicBezTo>
                    <a:cubicBezTo>
                      <a:pt x="95641" y="43912"/>
                      <a:pt x="85349" y="11836"/>
                      <a:pt x="85349" y="11836"/>
                    </a:cubicBezTo>
                    <a:cubicBezTo>
                      <a:pt x="85349" y="11836"/>
                      <a:pt x="69054" y="26930"/>
                      <a:pt x="42638" y="24872"/>
                    </a:cubicBezTo>
                    <a:cubicBezTo>
                      <a:pt x="16051" y="22814"/>
                      <a:pt x="8675" y="0"/>
                      <a:pt x="8675" y="0"/>
                    </a:cubicBezTo>
                    <a:cubicBezTo>
                      <a:pt x="8675" y="0"/>
                      <a:pt x="6274" y="4288"/>
                      <a:pt x="2672" y="12179"/>
                    </a:cubicBezTo>
                    <a:cubicBezTo>
                      <a:pt x="-1102" y="22814"/>
                      <a:pt x="-1274" y="34135"/>
                      <a:pt x="4730" y="454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3" name="Google Shape;3303;p89"/>
              <p:cNvSpPr/>
              <p:nvPr/>
            </p:nvSpPr>
            <p:spPr>
              <a:xfrm>
                <a:off x="8297375" y="4116494"/>
                <a:ext cx="435441" cy="227133"/>
              </a:xfrm>
              <a:custGeom>
                <a:avLst/>
                <a:gdLst/>
                <a:ahLst/>
                <a:cxnLst/>
                <a:rect l="l" t="t" r="r" b="b"/>
                <a:pathLst>
                  <a:path w="435441" h="227133" extrusionOk="0">
                    <a:moveTo>
                      <a:pt x="408636" y="0"/>
                    </a:moveTo>
                    <a:cubicBezTo>
                      <a:pt x="405549" y="16982"/>
                      <a:pt x="393541" y="32591"/>
                      <a:pt x="377246" y="40481"/>
                    </a:cubicBezTo>
                    <a:cubicBezTo>
                      <a:pt x="378275" y="50087"/>
                      <a:pt x="376560" y="59521"/>
                      <a:pt x="369699" y="66897"/>
                    </a:cubicBezTo>
                    <a:cubicBezTo>
                      <a:pt x="363181" y="73758"/>
                      <a:pt x="353403" y="79076"/>
                      <a:pt x="343454" y="80448"/>
                    </a:cubicBezTo>
                    <a:cubicBezTo>
                      <a:pt x="340881" y="89196"/>
                      <a:pt x="335049" y="97258"/>
                      <a:pt x="326301" y="102918"/>
                    </a:cubicBezTo>
                    <a:cubicBezTo>
                      <a:pt x="314294" y="110637"/>
                      <a:pt x="300743" y="111324"/>
                      <a:pt x="289079" y="106520"/>
                    </a:cubicBezTo>
                    <a:cubicBezTo>
                      <a:pt x="286849" y="116298"/>
                      <a:pt x="281017" y="125046"/>
                      <a:pt x="270211" y="130535"/>
                    </a:cubicBezTo>
                    <a:cubicBezTo>
                      <a:pt x="257174" y="137225"/>
                      <a:pt x="242251" y="137225"/>
                      <a:pt x="230073" y="131049"/>
                    </a:cubicBezTo>
                    <a:cubicBezTo>
                      <a:pt x="219781" y="152148"/>
                      <a:pt x="188734" y="164155"/>
                      <a:pt x="169865" y="149060"/>
                    </a:cubicBezTo>
                    <a:cubicBezTo>
                      <a:pt x="167635" y="151633"/>
                      <a:pt x="165234" y="153863"/>
                      <a:pt x="162661" y="155578"/>
                    </a:cubicBezTo>
                    <a:cubicBezTo>
                      <a:pt x="146880" y="166899"/>
                      <a:pt x="126811" y="162268"/>
                      <a:pt x="115318" y="149403"/>
                    </a:cubicBezTo>
                    <a:cubicBezTo>
                      <a:pt x="113775" y="151804"/>
                      <a:pt x="112059" y="154034"/>
                      <a:pt x="109658" y="156093"/>
                    </a:cubicBezTo>
                    <a:cubicBezTo>
                      <a:pt x="99023" y="165012"/>
                      <a:pt x="86330" y="163983"/>
                      <a:pt x="76724" y="156950"/>
                    </a:cubicBezTo>
                    <a:cubicBezTo>
                      <a:pt x="70378" y="162783"/>
                      <a:pt x="61801" y="166213"/>
                      <a:pt x="52195" y="164155"/>
                    </a:cubicBezTo>
                    <a:cubicBezTo>
                      <a:pt x="39845" y="161582"/>
                      <a:pt x="33155" y="150947"/>
                      <a:pt x="30926" y="139283"/>
                    </a:cubicBezTo>
                    <a:cubicBezTo>
                      <a:pt x="22692" y="137568"/>
                      <a:pt x="14973" y="132936"/>
                      <a:pt x="8112" y="126590"/>
                    </a:cubicBezTo>
                    <a:cubicBezTo>
                      <a:pt x="8112" y="128477"/>
                      <a:pt x="8112" y="130535"/>
                      <a:pt x="8626" y="132250"/>
                    </a:cubicBezTo>
                    <a:cubicBezTo>
                      <a:pt x="50" y="142885"/>
                      <a:pt x="-2695" y="157294"/>
                      <a:pt x="2966" y="171016"/>
                    </a:cubicBezTo>
                    <a:cubicBezTo>
                      <a:pt x="7426" y="181822"/>
                      <a:pt x="20290" y="185596"/>
                      <a:pt x="31097" y="189884"/>
                    </a:cubicBezTo>
                    <a:cubicBezTo>
                      <a:pt x="29725" y="214928"/>
                      <a:pt x="72607" y="227107"/>
                      <a:pt x="80498" y="218530"/>
                    </a:cubicBezTo>
                    <a:cubicBezTo>
                      <a:pt x="90618" y="224534"/>
                      <a:pt x="101939" y="227450"/>
                      <a:pt x="113775" y="227107"/>
                    </a:cubicBezTo>
                    <a:cubicBezTo>
                      <a:pt x="132986" y="226249"/>
                      <a:pt x="152541" y="215957"/>
                      <a:pt x="161632" y="199147"/>
                    </a:cubicBezTo>
                    <a:cubicBezTo>
                      <a:pt x="170037" y="217501"/>
                      <a:pt x="194223" y="219388"/>
                      <a:pt x="209832" y="204636"/>
                    </a:cubicBezTo>
                    <a:cubicBezTo>
                      <a:pt x="222868" y="218530"/>
                      <a:pt x="241394" y="225906"/>
                      <a:pt x="260948" y="220245"/>
                    </a:cubicBezTo>
                    <a:cubicBezTo>
                      <a:pt x="277415" y="215442"/>
                      <a:pt x="291137" y="200691"/>
                      <a:pt x="294568" y="184052"/>
                    </a:cubicBezTo>
                    <a:cubicBezTo>
                      <a:pt x="317039" y="197089"/>
                      <a:pt x="349801" y="181651"/>
                      <a:pt x="349458" y="154549"/>
                    </a:cubicBezTo>
                    <a:cubicBezTo>
                      <a:pt x="366440" y="157294"/>
                      <a:pt x="385308" y="146659"/>
                      <a:pt x="394399" y="131564"/>
                    </a:cubicBezTo>
                    <a:cubicBezTo>
                      <a:pt x="399717" y="122987"/>
                      <a:pt x="399373" y="109951"/>
                      <a:pt x="394399" y="101718"/>
                    </a:cubicBezTo>
                    <a:cubicBezTo>
                      <a:pt x="410866" y="96229"/>
                      <a:pt x="426990" y="80448"/>
                      <a:pt x="431964" y="67926"/>
                    </a:cubicBezTo>
                    <a:cubicBezTo>
                      <a:pt x="440884" y="45284"/>
                      <a:pt x="432479" y="10292"/>
                      <a:pt x="408636" y="171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89"/>
              <p:cNvSpPr/>
              <p:nvPr/>
            </p:nvSpPr>
            <p:spPr>
              <a:xfrm>
                <a:off x="8738430" y="3870857"/>
                <a:ext cx="119096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119096" h="223388" extrusionOk="0">
                    <a:moveTo>
                      <a:pt x="96915" y="101552"/>
                    </a:moveTo>
                    <a:cubicBezTo>
                      <a:pt x="103090" y="88516"/>
                      <a:pt x="107550" y="73592"/>
                      <a:pt x="101032" y="59870"/>
                    </a:cubicBezTo>
                    <a:cubicBezTo>
                      <a:pt x="96744" y="50779"/>
                      <a:pt x="89024" y="44089"/>
                      <a:pt x="79933" y="43746"/>
                    </a:cubicBezTo>
                    <a:cubicBezTo>
                      <a:pt x="81477" y="25735"/>
                      <a:pt x="69985" y="8411"/>
                      <a:pt x="51631" y="2407"/>
                    </a:cubicBezTo>
                    <a:cubicBezTo>
                      <a:pt x="31219" y="-4283"/>
                      <a:pt x="13894" y="3779"/>
                      <a:pt x="0" y="16644"/>
                    </a:cubicBezTo>
                    <a:cubicBezTo>
                      <a:pt x="8405" y="19389"/>
                      <a:pt x="15781" y="25049"/>
                      <a:pt x="20584" y="33454"/>
                    </a:cubicBezTo>
                    <a:cubicBezTo>
                      <a:pt x="25215" y="41859"/>
                      <a:pt x="26073" y="51293"/>
                      <a:pt x="24358" y="60556"/>
                    </a:cubicBezTo>
                    <a:cubicBezTo>
                      <a:pt x="36536" y="60899"/>
                      <a:pt x="48543" y="66045"/>
                      <a:pt x="54204" y="77194"/>
                    </a:cubicBezTo>
                    <a:cubicBezTo>
                      <a:pt x="60036" y="88344"/>
                      <a:pt x="56948" y="101895"/>
                      <a:pt x="49573" y="112701"/>
                    </a:cubicBezTo>
                    <a:cubicBezTo>
                      <a:pt x="58835" y="119906"/>
                      <a:pt x="63467" y="131570"/>
                      <a:pt x="59521" y="145292"/>
                    </a:cubicBezTo>
                    <a:cubicBezTo>
                      <a:pt x="58492" y="148723"/>
                      <a:pt x="56948" y="151982"/>
                      <a:pt x="55233" y="154898"/>
                    </a:cubicBezTo>
                    <a:cubicBezTo>
                      <a:pt x="61751" y="171365"/>
                      <a:pt x="61065" y="189032"/>
                      <a:pt x="48372" y="203613"/>
                    </a:cubicBezTo>
                    <a:cubicBezTo>
                      <a:pt x="44255" y="208244"/>
                      <a:pt x="39109" y="212704"/>
                      <a:pt x="33620" y="215963"/>
                    </a:cubicBezTo>
                    <a:cubicBezTo>
                      <a:pt x="36708" y="220251"/>
                      <a:pt x="42540" y="222995"/>
                      <a:pt x="48200" y="223339"/>
                    </a:cubicBezTo>
                    <a:cubicBezTo>
                      <a:pt x="61065" y="224025"/>
                      <a:pt x="75131" y="217507"/>
                      <a:pt x="83707" y="208244"/>
                    </a:cubicBezTo>
                    <a:cubicBezTo>
                      <a:pt x="91769" y="199667"/>
                      <a:pt x="95028" y="184916"/>
                      <a:pt x="92112" y="172737"/>
                    </a:cubicBezTo>
                    <a:cubicBezTo>
                      <a:pt x="104119" y="171193"/>
                      <a:pt x="114583" y="156956"/>
                      <a:pt x="117670" y="145978"/>
                    </a:cubicBezTo>
                    <a:cubicBezTo>
                      <a:pt x="122988" y="126595"/>
                      <a:pt x="112868" y="110128"/>
                      <a:pt x="96744" y="101209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89"/>
              <p:cNvSpPr/>
              <p:nvPr/>
            </p:nvSpPr>
            <p:spPr>
              <a:xfrm>
                <a:off x="8487241" y="4336054"/>
                <a:ext cx="243812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3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5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0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2"/>
                      <a:pt x="107789" y="70327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7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19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4"/>
                      <a:pt x="49469" y="116641"/>
                      <a:pt x="61819" y="109951"/>
                    </a:cubicBezTo>
                    <a:cubicBezTo>
                      <a:pt x="71596" y="124017"/>
                      <a:pt x="87549" y="136538"/>
                      <a:pt x="105388" y="130020"/>
                    </a:cubicBezTo>
                    <a:cubicBezTo>
                      <a:pt x="114993" y="126589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8"/>
                    </a:cubicBezTo>
                    <a:cubicBezTo>
                      <a:pt x="170741" y="113553"/>
                      <a:pt x="178117" y="103433"/>
                      <a:pt x="179489" y="92283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2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89"/>
              <p:cNvSpPr/>
              <p:nvPr/>
            </p:nvSpPr>
            <p:spPr>
              <a:xfrm>
                <a:off x="9319165" y="4378765"/>
                <a:ext cx="243812" cy="131794"/>
              </a:xfrm>
              <a:custGeom>
                <a:avLst/>
                <a:gdLst/>
                <a:ahLst/>
                <a:cxnLst/>
                <a:rect l="l" t="t" r="r" b="b"/>
                <a:pathLst>
                  <a:path w="243812" h="131794" extrusionOk="0">
                    <a:moveTo>
                      <a:pt x="243813" y="22814"/>
                    </a:moveTo>
                    <a:cubicBezTo>
                      <a:pt x="242955" y="15095"/>
                      <a:pt x="239525" y="5146"/>
                      <a:pt x="232835" y="0"/>
                    </a:cubicBezTo>
                    <a:cubicBezTo>
                      <a:pt x="230262" y="14066"/>
                      <a:pt x="223230" y="27445"/>
                      <a:pt x="211737" y="35335"/>
                    </a:cubicBezTo>
                    <a:cubicBezTo>
                      <a:pt x="201102" y="42883"/>
                      <a:pt x="180347" y="45456"/>
                      <a:pt x="167139" y="39109"/>
                    </a:cubicBezTo>
                    <a:cubicBezTo>
                      <a:pt x="165423" y="45799"/>
                      <a:pt x="161650" y="51802"/>
                      <a:pt x="154617" y="56091"/>
                    </a:cubicBezTo>
                    <a:cubicBezTo>
                      <a:pt x="142095" y="63638"/>
                      <a:pt x="127343" y="63123"/>
                      <a:pt x="115679" y="56948"/>
                    </a:cubicBezTo>
                    <a:cubicBezTo>
                      <a:pt x="113107" y="64153"/>
                      <a:pt x="107789" y="70328"/>
                      <a:pt x="98698" y="73587"/>
                    </a:cubicBezTo>
                    <a:cubicBezTo>
                      <a:pt x="85490" y="78561"/>
                      <a:pt x="73483" y="73930"/>
                      <a:pt x="64392" y="65696"/>
                    </a:cubicBezTo>
                    <a:cubicBezTo>
                      <a:pt x="60104" y="72558"/>
                      <a:pt x="54100" y="78561"/>
                      <a:pt x="46896" y="82678"/>
                    </a:cubicBezTo>
                    <a:cubicBezTo>
                      <a:pt x="35918" y="88853"/>
                      <a:pt x="22196" y="90911"/>
                      <a:pt x="10531" y="85251"/>
                    </a:cubicBezTo>
                    <a:cubicBezTo>
                      <a:pt x="6586" y="83364"/>
                      <a:pt x="3155" y="80620"/>
                      <a:pt x="240" y="77532"/>
                    </a:cubicBezTo>
                    <a:cubicBezTo>
                      <a:pt x="-1647" y="93313"/>
                      <a:pt x="7786" y="107893"/>
                      <a:pt x="22367" y="114239"/>
                    </a:cubicBezTo>
                    <a:cubicBezTo>
                      <a:pt x="36432" y="120415"/>
                      <a:pt x="49469" y="116641"/>
                      <a:pt x="61819" y="109951"/>
                    </a:cubicBezTo>
                    <a:cubicBezTo>
                      <a:pt x="71596" y="124017"/>
                      <a:pt x="87549" y="136539"/>
                      <a:pt x="105388" y="130020"/>
                    </a:cubicBezTo>
                    <a:cubicBezTo>
                      <a:pt x="114993" y="126590"/>
                      <a:pt x="123055" y="116984"/>
                      <a:pt x="124085" y="107378"/>
                    </a:cubicBezTo>
                    <a:cubicBezTo>
                      <a:pt x="132833" y="116641"/>
                      <a:pt x="145526" y="121958"/>
                      <a:pt x="158734" y="117499"/>
                    </a:cubicBezTo>
                    <a:cubicBezTo>
                      <a:pt x="170741" y="113553"/>
                      <a:pt x="178117" y="103433"/>
                      <a:pt x="179489" y="92284"/>
                    </a:cubicBezTo>
                    <a:cubicBezTo>
                      <a:pt x="203332" y="101889"/>
                      <a:pt x="234894" y="88338"/>
                      <a:pt x="231463" y="60893"/>
                    </a:cubicBezTo>
                    <a:cubicBezTo>
                      <a:pt x="233178" y="58835"/>
                      <a:pt x="234894" y="56605"/>
                      <a:pt x="236094" y="54547"/>
                    </a:cubicBezTo>
                    <a:cubicBezTo>
                      <a:pt x="241926" y="45113"/>
                      <a:pt x="244671" y="33620"/>
                      <a:pt x="243470" y="2264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89"/>
              <p:cNvSpPr/>
              <p:nvPr/>
            </p:nvSpPr>
            <p:spPr>
              <a:xfrm>
                <a:off x="8774280" y="4297459"/>
                <a:ext cx="184433" cy="162582"/>
              </a:xfrm>
              <a:custGeom>
                <a:avLst/>
                <a:gdLst/>
                <a:ahLst/>
                <a:cxnLst/>
                <a:rect l="l" t="t" r="r" b="b"/>
                <a:pathLst>
                  <a:path w="184433" h="162582" extrusionOk="0">
                    <a:moveTo>
                      <a:pt x="156607" y="93313"/>
                    </a:moveTo>
                    <a:cubicBezTo>
                      <a:pt x="174446" y="80105"/>
                      <a:pt x="186797" y="52145"/>
                      <a:pt x="184052" y="34306"/>
                    </a:cubicBezTo>
                    <a:cubicBezTo>
                      <a:pt x="181308" y="16638"/>
                      <a:pt x="163812" y="343"/>
                      <a:pt x="146316" y="0"/>
                    </a:cubicBezTo>
                    <a:cubicBezTo>
                      <a:pt x="151633" y="26072"/>
                      <a:pt x="137739" y="55747"/>
                      <a:pt x="111666" y="68269"/>
                    </a:cubicBezTo>
                    <a:cubicBezTo>
                      <a:pt x="110809" y="77189"/>
                      <a:pt x="107721" y="85594"/>
                      <a:pt x="100517" y="92798"/>
                    </a:cubicBezTo>
                    <a:cubicBezTo>
                      <a:pt x="89882" y="103433"/>
                      <a:pt x="75473" y="106692"/>
                      <a:pt x="62609" y="103604"/>
                    </a:cubicBezTo>
                    <a:cubicBezTo>
                      <a:pt x="61922" y="113382"/>
                      <a:pt x="59349" y="123159"/>
                      <a:pt x="53860" y="131735"/>
                    </a:cubicBezTo>
                    <a:cubicBezTo>
                      <a:pt x="42196" y="150089"/>
                      <a:pt x="19211" y="157808"/>
                      <a:pt x="0" y="151633"/>
                    </a:cubicBezTo>
                    <a:cubicBezTo>
                      <a:pt x="22813" y="171359"/>
                      <a:pt x="55576" y="163126"/>
                      <a:pt x="72043" y="137396"/>
                    </a:cubicBezTo>
                    <a:cubicBezTo>
                      <a:pt x="96057" y="151633"/>
                      <a:pt x="129334" y="154892"/>
                      <a:pt x="151633" y="134995"/>
                    </a:cubicBezTo>
                    <a:cubicBezTo>
                      <a:pt x="164155" y="123845"/>
                      <a:pt x="170158" y="102918"/>
                      <a:pt x="156779" y="93313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89"/>
              <p:cNvSpPr/>
              <p:nvPr/>
            </p:nvSpPr>
            <p:spPr>
              <a:xfrm>
                <a:off x="9588536" y="4203726"/>
                <a:ext cx="121505" cy="211284"/>
              </a:xfrm>
              <a:custGeom>
                <a:avLst/>
                <a:gdLst/>
                <a:ahLst/>
                <a:cxnLst/>
                <a:rect l="l" t="t" r="r" b="b"/>
                <a:pathLst>
                  <a:path w="121505" h="211284" extrusionOk="0">
                    <a:moveTo>
                      <a:pt x="102576" y="78467"/>
                    </a:moveTo>
                    <a:cubicBezTo>
                      <a:pt x="110638" y="57883"/>
                      <a:pt x="106521" y="27523"/>
                      <a:pt x="94685" y="13800"/>
                    </a:cubicBezTo>
                    <a:cubicBezTo>
                      <a:pt x="83021" y="249"/>
                      <a:pt x="59693" y="-4382"/>
                      <a:pt x="44427" y="4709"/>
                    </a:cubicBezTo>
                    <a:cubicBezTo>
                      <a:pt x="62780" y="24092"/>
                      <a:pt x="66554" y="56511"/>
                      <a:pt x="50945" y="81040"/>
                    </a:cubicBezTo>
                    <a:cubicBezTo>
                      <a:pt x="54890" y="88931"/>
                      <a:pt x="56777" y="97850"/>
                      <a:pt x="54375" y="107799"/>
                    </a:cubicBezTo>
                    <a:cubicBezTo>
                      <a:pt x="50945" y="122379"/>
                      <a:pt x="40482" y="132842"/>
                      <a:pt x="27788" y="136959"/>
                    </a:cubicBezTo>
                    <a:cubicBezTo>
                      <a:pt x="32420" y="145707"/>
                      <a:pt x="35336" y="155313"/>
                      <a:pt x="35164" y="165433"/>
                    </a:cubicBezTo>
                    <a:cubicBezTo>
                      <a:pt x="34821" y="187218"/>
                      <a:pt x="19555" y="205743"/>
                      <a:pt x="0" y="210717"/>
                    </a:cubicBezTo>
                    <a:cubicBezTo>
                      <a:pt x="29847" y="215349"/>
                      <a:pt x="53175" y="190991"/>
                      <a:pt x="53689" y="160630"/>
                    </a:cubicBezTo>
                    <a:cubicBezTo>
                      <a:pt x="81649" y="159944"/>
                      <a:pt x="111495" y="145193"/>
                      <a:pt x="119900" y="116547"/>
                    </a:cubicBezTo>
                    <a:cubicBezTo>
                      <a:pt x="124703" y="100423"/>
                      <a:pt x="118699" y="79496"/>
                      <a:pt x="102233" y="78467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89"/>
              <p:cNvSpPr/>
              <p:nvPr/>
            </p:nvSpPr>
            <p:spPr>
              <a:xfrm>
                <a:off x="8857816" y="3807086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89"/>
              <p:cNvSpPr/>
              <p:nvPr/>
            </p:nvSpPr>
            <p:spPr>
              <a:xfrm>
                <a:off x="8924884" y="3807257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89"/>
              <p:cNvSpPr/>
              <p:nvPr/>
            </p:nvSpPr>
            <p:spPr>
              <a:xfrm>
                <a:off x="9333814" y="3847395"/>
                <a:ext cx="99489" cy="80929"/>
              </a:xfrm>
              <a:custGeom>
                <a:avLst/>
                <a:gdLst/>
                <a:ahLst/>
                <a:cxnLst/>
                <a:rect l="l" t="t" r="r" b="b"/>
                <a:pathLst>
                  <a:path w="99489" h="80929" extrusionOk="0">
                    <a:moveTo>
                      <a:pt x="0" y="20208"/>
                    </a:moveTo>
                    <a:cubicBezTo>
                      <a:pt x="0" y="20208"/>
                      <a:pt x="53346" y="-22503"/>
                      <a:pt x="84907" y="16263"/>
                    </a:cubicBezTo>
                    <a:cubicBezTo>
                      <a:pt x="116469" y="55029"/>
                      <a:pt x="86966" y="80930"/>
                      <a:pt x="86966" y="80930"/>
                    </a:cubicBezTo>
                    <a:cubicBezTo>
                      <a:pt x="86966" y="80930"/>
                      <a:pt x="68441" y="32730"/>
                      <a:pt x="0" y="203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89"/>
              <p:cNvSpPr/>
              <p:nvPr/>
            </p:nvSpPr>
            <p:spPr>
              <a:xfrm>
                <a:off x="9087495" y="3866365"/>
                <a:ext cx="73112" cy="99011"/>
              </a:xfrm>
              <a:custGeom>
                <a:avLst/>
                <a:gdLst/>
                <a:ahLst/>
                <a:cxnLst/>
                <a:rect l="l" t="t" r="r" b="b"/>
                <a:pathLst>
                  <a:path w="73112" h="99011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1" y="94037"/>
                      <a:pt x="38423" y="99011"/>
                      <a:pt x="38423" y="99011"/>
                    </a:cubicBezTo>
                    <a:cubicBezTo>
                      <a:pt x="38423" y="99011"/>
                      <a:pt x="49916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89"/>
              <p:cNvSpPr/>
              <p:nvPr/>
            </p:nvSpPr>
            <p:spPr>
              <a:xfrm>
                <a:off x="9637251" y="3896554"/>
                <a:ext cx="73111" cy="99010"/>
              </a:xfrm>
              <a:custGeom>
                <a:avLst/>
                <a:gdLst/>
                <a:ahLst/>
                <a:cxnLst/>
                <a:rect l="l" t="t" r="r" b="b"/>
                <a:pathLst>
                  <a:path w="73111" h="99010" extrusionOk="0">
                    <a:moveTo>
                      <a:pt x="0" y="209"/>
                    </a:moveTo>
                    <a:cubicBezTo>
                      <a:pt x="0" y="209"/>
                      <a:pt x="68098" y="-5623"/>
                      <a:pt x="72729" y="44293"/>
                    </a:cubicBezTo>
                    <a:cubicBezTo>
                      <a:pt x="77360" y="94037"/>
                      <a:pt x="38423" y="99011"/>
                      <a:pt x="38423" y="99011"/>
                    </a:cubicBezTo>
                    <a:cubicBezTo>
                      <a:pt x="38423" y="99011"/>
                      <a:pt x="49915" y="48752"/>
                      <a:pt x="0" y="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89"/>
              <p:cNvSpPr/>
              <p:nvPr/>
            </p:nvSpPr>
            <p:spPr>
              <a:xfrm>
                <a:off x="9403626" y="3851580"/>
                <a:ext cx="102253" cy="77431"/>
              </a:xfrm>
              <a:custGeom>
                <a:avLst/>
                <a:gdLst/>
                <a:ahLst/>
                <a:cxnLst/>
                <a:rect l="l" t="t" r="r" b="b"/>
                <a:pathLst>
                  <a:path w="102253" h="77431" extrusionOk="0">
                    <a:moveTo>
                      <a:pt x="0" y="25115"/>
                    </a:moveTo>
                    <a:cubicBezTo>
                      <a:pt x="0" y="25115"/>
                      <a:pt x="49058" y="-22399"/>
                      <a:pt x="84222" y="13279"/>
                    </a:cubicBezTo>
                    <a:cubicBezTo>
                      <a:pt x="119386" y="48958"/>
                      <a:pt x="92284" y="77432"/>
                      <a:pt x="92284" y="77432"/>
                    </a:cubicBezTo>
                    <a:cubicBezTo>
                      <a:pt x="92284" y="77432"/>
                      <a:pt x="69299" y="31118"/>
                      <a:pt x="0" y="251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89"/>
              <p:cNvSpPr/>
              <p:nvPr/>
            </p:nvSpPr>
            <p:spPr>
              <a:xfrm>
                <a:off x="9151819" y="381695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89"/>
              <p:cNvSpPr/>
              <p:nvPr/>
            </p:nvSpPr>
            <p:spPr>
              <a:xfrm>
                <a:off x="9329182" y="3915418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89"/>
              <p:cNvSpPr/>
              <p:nvPr/>
            </p:nvSpPr>
            <p:spPr>
              <a:xfrm>
                <a:off x="9558004" y="3896549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89"/>
              <p:cNvSpPr/>
              <p:nvPr/>
            </p:nvSpPr>
            <p:spPr>
              <a:xfrm>
                <a:off x="9548398" y="3939075"/>
                <a:ext cx="67107" cy="60949"/>
              </a:xfrm>
              <a:custGeom>
                <a:avLst/>
                <a:gdLst/>
                <a:ahLst/>
                <a:cxnLst/>
                <a:rect l="l" t="t" r="r" b="b"/>
                <a:pathLst>
                  <a:path w="67107" h="60949" extrusionOk="0">
                    <a:moveTo>
                      <a:pt x="0" y="9319"/>
                    </a:moveTo>
                    <a:cubicBezTo>
                      <a:pt x="0" y="9319"/>
                      <a:pt x="41854" y="-15210"/>
                      <a:pt x="60207" y="15323"/>
                    </a:cubicBezTo>
                    <a:cubicBezTo>
                      <a:pt x="78390" y="45855"/>
                      <a:pt x="54890" y="60950"/>
                      <a:pt x="54890" y="60950"/>
                    </a:cubicBezTo>
                    <a:cubicBezTo>
                      <a:pt x="54890" y="60950"/>
                      <a:pt x="46828" y="25100"/>
                      <a:pt x="0" y="9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89"/>
              <p:cNvSpPr/>
              <p:nvPr/>
            </p:nvSpPr>
            <p:spPr>
              <a:xfrm>
                <a:off x="8978916" y="3870820"/>
                <a:ext cx="61567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7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69" y="64881"/>
                      <a:pt x="44769" y="64881"/>
                    </a:cubicBezTo>
                    <a:cubicBezTo>
                      <a:pt x="44769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89"/>
              <p:cNvSpPr/>
              <p:nvPr/>
            </p:nvSpPr>
            <p:spPr>
              <a:xfrm>
                <a:off x="8819564" y="3815072"/>
                <a:ext cx="61568" cy="64881"/>
              </a:xfrm>
              <a:custGeom>
                <a:avLst/>
                <a:gdLst/>
                <a:ahLst/>
                <a:cxnLst/>
                <a:rect l="l" t="t" r="r" b="b"/>
                <a:pathLst>
                  <a:path w="61568" h="64881" extrusionOk="0">
                    <a:moveTo>
                      <a:pt x="0" y="4160"/>
                    </a:moveTo>
                    <a:cubicBezTo>
                      <a:pt x="0" y="4160"/>
                      <a:pt x="45627" y="-12479"/>
                      <a:pt x="58149" y="20798"/>
                    </a:cubicBezTo>
                    <a:cubicBezTo>
                      <a:pt x="70671" y="54075"/>
                      <a:pt x="44770" y="64881"/>
                      <a:pt x="44770" y="64881"/>
                    </a:cubicBezTo>
                    <a:cubicBezTo>
                      <a:pt x="44770" y="64881"/>
                      <a:pt x="43226" y="28174"/>
                      <a:pt x="0" y="4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1" name="Google Shape;3321;p89"/>
            <p:cNvGrpSpPr/>
            <p:nvPr/>
          </p:nvGrpSpPr>
          <p:grpSpPr>
            <a:xfrm flipH="1">
              <a:off x="-669366" y="4203883"/>
              <a:ext cx="1822265" cy="1648358"/>
              <a:chOff x="4360989" y="3297885"/>
              <a:chExt cx="1614767" cy="1460663"/>
            </a:xfrm>
          </p:grpSpPr>
          <p:sp>
            <p:nvSpPr>
              <p:cNvPr id="3322" name="Google Shape;3322;p89"/>
              <p:cNvSpPr/>
              <p:nvPr/>
            </p:nvSpPr>
            <p:spPr>
              <a:xfrm>
                <a:off x="4547077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89"/>
              <p:cNvSpPr/>
              <p:nvPr/>
            </p:nvSpPr>
            <p:spPr>
              <a:xfrm>
                <a:off x="4514143" y="4308609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8" y="320591"/>
                      <a:pt x="38938" y="320591"/>
                    </a:cubicBezTo>
                    <a:cubicBezTo>
                      <a:pt x="38938" y="320591"/>
                      <a:pt x="51459" y="288858"/>
                      <a:pt x="50773" y="261070"/>
                    </a:cubicBezTo>
                    <a:cubicBezTo>
                      <a:pt x="50087" y="233282"/>
                      <a:pt x="33106" y="108236"/>
                      <a:pt x="33106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7" y="94342"/>
                    </a:cubicBezTo>
                    <a:cubicBezTo>
                      <a:pt x="119900" y="91597"/>
                      <a:pt x="127790" y="90225"/>
                      <a:pt x="133279" y="89368"/>
                    </a:cubicBezTo>
                    <a:cubicBezTo>
                      <a:pt x="136710" y="64667"/>
                      <a:pt x="147517" y="0"/>
                      <a:pt x="147517" y="0"/>
                    </a:cubicBezTo>
                    <a:lnTo>
                      <a:pt x="9434" y="31219"/>
                    </a:lnTo>
                    <a:cubicBezTo>
                      <a:pt x="9434" y="31219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8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89"/>
              <p:cNvSpPr/>
              <p:nvPr/>
            </p:nvSpPr>
            <p:spPr>
              <a:xfrm>
                <a:off x="4697166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89"/>
              <p:cNvSpPr/>
              <p:nvPr/>
            </p:nvSpPr>
            <p:spPr>
              <a:xfrm>
                <a:off x="4664061" y="4280306"/>
                <a:ext cx="147516" cy="445808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45808" extrusionOk="0">
                    <a:moveTo>
                      <a:pt x="50945" y="352324"/>
                    </a:moveTo>
                    <a:cubicBezTo>
                      <a:pt x="50945" y="352324"/>
                      <a:pt x="57463" y="333627"/>
                      <a:pt x="58835" y="314587"/>
                    </a:cubicBezTo>
                    <a:cubicBezTo>
                      <a:pt x="49401" y="319905"/>
                      <a:pt x="38937" y="320591"/>
                      <a:pt x="38937" y="320591"/>
                    </a:cubicBezTo>
                    <a:cubicBezTo>
                      <a:pt x="38937" y="320591"/>
                      <a:pt x="51459" y="288858"/>
                      <a:pt x="50773" y="261070"/>
                    </a:cubicBezTo>
                    <a:cubicBezTo>
                      <a:pt x="50087" y="233282"/>
                      <a:pt x="33105" y="108236"/>
                      <a:pt x="33105" y="108236"/>
                    </a:cubicBezTo>
                    <a:lnTo>
                      <a:pt x="56948" y="91426"/>
                    </a:lnTo>
                    <a:cubicBezTo>
                      <a:pt x="56948" y="91426"/>
                      <a:pt x="87138" y="100174"/>
                      <a:pt x="109436" y="94342"/>
                    </a:cubicBezTo>
                    <a:cubicBezTo>
                      <a:pt x="119900" y="91597"/>
                      <a:pt x="127619" y="90225"/>
                      <a:pt x="133279" y="89367"/>
                    </a:cubicBezTo>
                    <a:cubicBezTo>
                      <a:pt x="136710" y="64667"/>
                      <a:pt x="147516" y="0"/>
                      <a:pt x="147516" y="0"/>
                    </a:cubicBezTo>
                    <a:lnTo>
                      <a:pt x="8748" y="0"/>
                    </a:lnTo>
                    <a:cubicBezTo>
                      <a:pt x="8748" y="0"/>
                      <a:pt x="7204" y="81477"/>
                      <a:pt x="9434" y="118699"/>
                    </a:cubicBezTo>
                    <a:cubicBezTo>
                      <a:pt x="11664" y="155921"/>
                      <a:pt x="35335" y="291602"/>
                      <a:pt x="32248" y="301208"/>
                    </a:cubicBezTo>
                    <a:cubicBezTo>
                      <a:pt x="26244" y="320248"/>
                      <a:pt x="0" y="336200"/>
                      <a:pt x="0" y="336200"/>
                    </a:cubicBezTo>
                    <a:cubicBezTo>
                      <a:pt x="0" y="336200"/>
                      <a:pt x="21270" y="340831"/>
                      <a:pt x="35678" y="332769"/>
                    </a:cubicBezTo>
                    <a:cubicBezTo>
                      <a:pt x="37737" y="339974"/>
                      <a:pt x="14923" y="367076"/>
                      <a:pt x="14923" y="367076"/>
                    </a:cubicBezTo>
                    <a:cubicBezTo>
                      <a:pt x="14923" y="367076"/>
                      <a:pt x="48200" y="354554"/>
                      <a:pt x="55233" y="375824"/>
                    </a:cubicBezTo>
                    <a:cubicBezTo>
                      <a:pt x="60550" y="392119"/>
                      <a:pt x="60722" y="437060"/>
                      <a:pt x="60722" y="437060"/>
                    </a:cubicBezTo>
                    <a:cubicBezTo>
                      <a:pt x="60722" y="437060"/>
                      <a:pt x="72043" y="442206"/>
                      <a:pt x="87824" y="445808"/>
                    </a:cubicBezTo>
                    <a:cubicBezTo>
                      <a:pt x="87309" y="432257"/>
                      <a:pt x="85422" y="385258"/>
                      <a:pt x="81820" y="369992"/>
                    </a:cubicBezTo>
                    <a:cubicBezTo>
                      <a:pt x="77532" y="352152"/>
                      <a:pt x="50945" y="352152"/>
                      <a:pt x="50945" y="352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89"/>
              <p:cNvSpPr/>
              <p:nvPr/>
            </p:nvSpPr>
            <p:spPr>
              <a:xfrm>
                <a:off x="5432862" y="4398148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60"/>
                      <a:pt x="100174" y="0"/>
                    </a:cubicBezTo>
                    <a:cubicBezTo>
                      <a:pt x="94685" y="858"/>
                      <a:pt x="86795" y="2230"/>
                      <a:pt x="76331" y="4974"/>
                    </a:cubicBezTo>
                    <a:cubicBezTo>
                      <a:pt x="54032" y="10807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4"/>
                      <a:pt x="5832" y="231224"/>
                    </a:cubicBezTo>
                    <a:cubicBezTo>
                      <a:pt x="5832" y="231224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89"/>
              <p:cNvSpPr/>
              <p:nvPr/>
            </p:nvSpPr>
            <p:spPr>
              <a:xfrm>
                <a:off x="5399928" y="4301748"/>
                <a:ext cx="147516" cy="452840"/>
              </a:xfrm>
              <a:custGeom>
                <a:avLst/>
                <a:gdLst/>
                <a:ahLst/>
                <a:cxnLst/>
                <a:rect l="l" t="t" r="r" b="b"/>
                <a:pathLst>
                  <a:path w="147516" h="452840" extrusionOk="0">
                    <a:moveTo>
                      <a:pt x="50945" y="359185"/>
                    </a:moveTo>
                    <a:cubicBezTo>
                      <a:pt x="50945" y="359185"/>
                      <a:pt x="57463" y="340489"/>
                      <a:pt x="58835" y="321448"/>
                    </a:cubicBezTo>
                    <a:cubicBezTo>
                      <a:pt x="49401" y="326766"/>
                      <a:pt x="38938" y="327452"/>
                      <a:pt x="38938" y="327452"/>
                    </a:cubicBezTo>
                    <a:cubicBezTo>
                      <a:pt x="38938" y="327452"/>
                      <a:pt x="51459" y="295719"/>
                      <a:pt x="50773" y="267931"/>
                    </a:cubicBezTo>
                    <a:cubicBezTo>
                      <a:pt x="50087" y="240143"/>
                      <a:pt x="33106" y="115097"/>
                      <a:pt x="33106" y="115097"/>
                    </a:cubicBezTo>
                    <a:lnTo>
                      <a:pt x="56948" y="98287"/>
                    </a:lnTo>
                    <a:cubicBezTo>
                      <a:pt x="56948" y="98287"/>
                      <a:pt x="87138" y="107035"/>
                      <a:pt x="109437" y="101203"/>
                    </a:cubicBezTo>
                    <a:cubicBezTo>
                      <a:pt x="119900" y="98458"/>
                      <a:pt x="127790" y="97086"/>
                      <a:pt x="133279" y="96229"/>
                    </a:cubicBezTo>
                    <a:cubicBezTo>
                      <a:pt x="136710" y="71528"/>
                      <a:pt x="147517" y="6861"/>
                      <a:pt x="147517" y="6861"/>
                    </a:cubicBezTo>
                    <a:lnTo>
                      <a:pt x="8233" y="0"/>
                    </a:lnTo>
                    <a:cubicBezTo>
                      <a:pt x="8233" y="0"/>
                      <a:pt x="7376" y="88510"/>
                      <a:pt x="9434" y="125732"/>
                    </a:cubicBezTo>
                    <a:cubicBezTo>
                      <a:pt x="11493" y="162954"/>
                      <a:pt x="35335" y="298635"/>
                      <a:pt x="32248" y="308241"/>
                    </a:cubicBezTo>
                    <a:cubicBezTo>
                      <a:pt x="26244" y="327280"/>
                      <a:pt x="0" y="343233"/>
                      <a:pt x="0" y="343233"/>
                    </a:cubicBezTo>
                    <a:cubicBezTo>
                      <a:pt x="0" y="343233"/>
                      <a:pt x="21270" y="347864"/>
                      <a:pt x="35678" y="339802"/>
                    </a:cubicBezTo>
                    <a:cubicBezTo>
                      <a:pt x="37737" y="347006"/>
                      <a:pt x="14923" y="374108"/>
                      <a:pt x="14923" y="374108"/>
                    </a:cubicBezTo>
                    <a:cubicBezTo>
                      <a:pt x="14923" y="374108"/>
                      <a:pt x="48200" y="361586"/>
                      <a:pt x="55233" y="382857"/>
                    </a:cubicBezTo>
                    <a:cubicBezTo>
                      <a:pt x="60550" y="399152"/>
                      <a:pt x="60722" y="444093"/>
                      <a:pt x="60722" y="444093"/>
                    </a:cubicBezTo>
                    <a:cubicBezTo>
                      <a:pt x="60722" y="444093"/>
                      <a:pt x="72043" y="449239"/>
                      <a:pt x="87824" y="452841"/>
                    </a:cubicBezTo>
                    <a:cubicBezTo>
                      <a:pt x="87309" y="439290"/>
                      <a:pt x="85422" y="392291"/>
                      <a:pt x="81820" y="377024"/>
                    </a:cubicBezTo>
                    <a:cubicBezTo>
                      <a:pt x="77532" y="359185"/>
                      <a:pt x="50945" y="359185"/>
                      <a:pt x="50945" y="3591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89"/>
              <p:cNvSpPr/>
              <p:nvPr/>
            </p:nvSpPr>
            <p:spPr>
              <a:xfrm>
                <a:off x="5582951" y="4369845"/>
                <a:ext cx="130534" cy="360400"/>
              </a:xfrm>
              <a:custGeom>
                <a:avLst/>
                <a:gdLst/>
                <a:ahLst/>
                <a:cxnLst/>
                <a:rect l="l" t="t" r="r" b="b"/>
                <a:pathLst>
                  <a:path w="130534" h="360400" extrusionOk="0">
                    <a:moveTo>
                      <a:pt x="121272" y="276164"/>
                    </a:moveTo>
                    <a:cubicBezTo>
                      <a:pt x="117670" y="266044"/>
                      <a:pt x="103605" y="248719"/>
                      <a:pt x="101203" y="238428"/>
                    </a:cubicBezTo>
                    <a:cubicBezTo>
                      <a:pt x="98973" y="228136"/>
                      <a:pt x="102918" y="210297"/>
                      <a:pt x="98973" y="191257"/>
                    </a:cubicBezTo>
                    <a:cubicBezTo>
                      <a:pt x="92627" y="160038"/>
                      <a:pt x="89196" y="166899"/>
                      <a:pt x="85422" y="149403"/>
                    </a:cubicBezTo>
                    <a:cubicBezTo>
                      <a:pt x="81649" y="131907"/>
                      <a:pt x="87481" y="100517"/>
                      <a:pt x="90911" y="69298"/>
                    </a:cubicBezTo>
                    <a:cubicBezTo>
                      <a:pt x="91940" y="60036"/>
                      <a:pt x="96229" y="27959"/>
                      <a:pt x="100174" y="0"/>
                    </a:cubicBezTo>
                    <a:cubicBezTo>
                      <a:pt x="94685" y="857"/>
                      <a:pt x="86795" y="2230"/>
                      <a:pt x="76331" y="4974"/>
                    </a:cubicBezTo>
                    <a:cubicBezTo>
                      <a:pt x="54032" y="10806"/>
                      <a:pt x="23843" y="2058"/>
                      <a:pt x="23843" y="2058"/>
                    </a:cubicBezTo>
                    <a:lnTo>
                      <a:pt x="0" y="18868"/>
                    </a:lnTo>
                    <a:cubicBezTo>
                      <a:pt x="0" y="18868"/>
                      <a:pt x="16982" y="143914"/>
                      <a:pt x="17668" y="171702"/>
                    </a:cubicBezTo>
                    <a:cubicBezTo>
                      <a:pt x="18354" y="199490"/>
                      <a:pt x="5832" y="231223"/>
                      <a:pt x="5832" y="231223"/>
                    </a:cubicBezTo>
                    <a:cubicBezTo>
                      <a:pt x="5832" y="231223"/>
                      <a:pt x="16124" y="230537"/>
                      <a:pt x="25730" y="225220"/>
                    </a:cubicBezTo>
                    <a:cubicBezTo>
                      <a:pt x="24357" y="244260"/>
                      <a:pt x="17839" y="262956"/>
                      <a:pt x="17839" y="262956"/>
                    </a:cubicBezTo>
                    <a:cubicBezTo>
                      <a:pt x="17839" y="262956"/>
                      <a:pt x="44598" y="262956"/>
                      <a:pt x="48715" y="280796"/>
                    </a:cubicBezTo>
                    <a:cubicBezTo>
                      <a:pt x="52317" y="296062"/>
                      <a:pt x="54204" y="343061"/>
                      <a:pt x="54718" y="356612"/>
                    </a:cubicBezTo>
                    <a:cubicBezTo>
                      <a:pt x="63466" y="358671"/>
                      <a:pt x="73415" y="360386"/>
                      <a:pt x="83707" y="360386"/>
                    </a:cubicBezTo>
                    <a:cubicBezTo>
                      <a:pt x="122645" y="360901"/>
                      <a:pt x="130535" y="347864"/>
                      <a:pt x="130535" y="347864"/>
                    </a:cubicBezTo>
                    <a:cubicBezTo>
                      <a:pt x="130535" y="347864"/>
                      <a:pt x="127962" y="296062"/>
                      <a:pt x="120929" y="276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89"/>
              <p:cNvSpPr/>
              <p:nvPr/>
            </p:nvSpPr>
            <p:spPr>
              <a:xfrm>
                <a:off x="5549674" y="4267098"/>
                <a:ext cx="152833" cy="459015"/>
              </a:xfrm>
              <a:custGeom>
                <a:avLst/>
                <a:gdLst/>
                <a:ahLst/>
                <a:cxnLst/>
                <a:rect l="l" t="t" r="r" b="b"/>
                <a:pathLst>
                  <a:path w="152833" h="459015" extrusionOk="0">
                    <a:moveTo>
                      <a:pt x="51116" y="365532"/>
                    </a:moveTo>
                    <a:cubicBezTo>
                      <a:pt x="51116" y="365532"/>
                      <a:pt x="57634" y="346835"/>
                      <a:pt x="59007" y="327795"/>
                    </a:cubicBezTo>
                    <a:cubicBezTo>
                      <a:pt x="49572" y="333113"/>
                      <a:pt x="39109" y="333799"/>
                      <a:pt x="39109" y="333799"/>
                    </a:cubicBezTo>
                    <a:cubicBezTo>
                      <a:pt x="39109" y="333799"/>
                      <a:pt x="51631" y="302066"/>
                      <a:pt x="50945" y="274278"/>
                    </a:cubicBezTo>
                    <a:cubicBezTo>
                      <a:pt x="50259" y="246489"/>
                      <a:pt x="33277" y="121444"/>
                      <a:pt x="33277" y="121444"/>
                    </a:cubicBezTo>
                    <a:lnTo>
                      <a:pt x="57120" y="104634"/>
                    </a:lnTo>
                    <a:cubicBezTo>
                      <a:pt x="57120" y="104634"/>
                      <a:pt x="87309" y="113382"/>
                      <a:pt x="109608" y="107550"/>
                    </a:cubicBezTo>
                    <a:cubicBezTo>
                      <a:pt x="120072" y="104805"/>
                      <a:pt x="127791" y="103433"/>
                      <a:pt x="133451" y="102575"/>
                    </a:cubicBezTo>
                    <a:cubicBezTo>
                      <a:pt x="136882" y="77875"/>
                      <a:pt x="152834" y="0"/>
                      <a:pt x="152834" y="0"/>
                    </a:cubicBezTo>
                    <a:lnTo>
                      <a:pt x="8748" y="13208"/>
                    </a:lnTo>
                    <a:cubicBezTo>
                      <a:pt x="8748" y="13208"/>
                      <a:pt x="7205" y="94685"/>
                      <a:pt x="9434" y="131907"/>
                    </a:cubicBezTo>
                    <a:cubicBezTo>
                      <a:pt x="11664" y="169129"/>
                      <a:pt x="35336" y="304810"/>
                      <a:pt x="32248" y="314416"/>
                    </a:cubicBezTo>
                    <a:cubicBezTo>
                      <a:pt x="26244" y="333456"/>
                      <a:pt x="0" y="349408"/>
                      <a:pt x="0" y="349408"/>
                    </a:cubicBezTo>
                    <a:cubicBezTo>
                      <a:pt x="0" y="349408"/>
                      <a:pt x="21270" y="354039"/>
                      <a:pt x="35678" y="345977"/>
                    </a:cubicBezTo>
                    <a:cubicBezTo>
                      <a:pt x="37737" y="353182"/>
                      <a:pt x="14923" y="380283"/>
                      <a:pt x="14923" y="380283"/>
                    </a:cubicBezTo>
                    <a:cubicBezTo>
                      <a:pt x="14923" y="380283"/>
                      <a:pt x="48200" y="367762"/>
                      <a:pt x="55233" y="389032"/>
                    </a:cubicBezTo>
                    <a:cubicBezTo>
                      <a:pt x="60550" y="405327"/>
                      <a:pt x="60722" y="450268"/>
                      <a:pt x="60722" y="450268"/>
                    </a:cubicBezTo>
                    <a:cubicBezTo>
                      <a:pt x="60722" y="450268"/>
                      <a:pt x="72043" y="455414"/>
                      <a:pt x="87824" y="459016"/>
                    </a:cubicBezTo>
                    <a:cubicBezTo>
                      <a:pt x="87309" y="445465"/>
                      <a:pt x="85422" y="398466"/>
                      <a:pt x="81820" y="383200"/>
                    </a:cubicBezTo>
                    <a:cubicBezTo>
                      <a:pt x="77532" y="365360"/>
                      <a:pt x="50945" y="365360"/>
                      <a:pt x="50945" y="3653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89"/>
              <p:cNvSpPr/>
              <p:nvPr/>
            </p:nvSpPr>
            <p:spPr>
              <a:xfrm>
                <a:off x="4360989" y="3706193"/>
                <a:ext cx="144063" cy="540449"/>
              </a:xfrm>
              <a:custGeom>
                <a:avLst/>
                <a:gdLst/>
                <a:ahLst/>
                <a:cxnLst/>
                <a:rect l="l" t="t" r="r" b="b"/>
                <a:pathLst>
                  <a:path w="144063" h="540449" extrusionOk="0">
                    <a:moveTo>
                      <a:pt x="144063" y="0"/>
                    </a:moveTo>
                    <a:cubicBezTo>
                      <a:pt x="144063" y="0"/>
                      <a:pt x="33426" y="56262"/>
                      <a:pt x="22963" y="152491"/>
                    </a:cubicBezTo>
                    <a:cubicBezTo>
                      <a:pt x="17473" y="202578"/>
                      <a:pt x="30853" y="248719"/>
                      <a:pt x="22963" y="260727"/>
                    </a:cubicBezTo>
                    <a:cubicBezTo>
                      <a:pt x="15072" y="272562"/>
                      <a:pt x="-6198" y="329510"/>
                      <a:pt x="1864" y="354039"/>
                    </a:cubicBezTo>
                    <a:cubicBezTo>
                      <a:pt x="9755" y="378568"/>
                      <a:pt x="1007" y="403783"/>
                      <a:pt x="149" y="418878"/>
                    </a:cubicBezTo>
                    <a:cubicBezTo>
                      <a:pt x="-709" y="434144"/>
                      <a:pt x="1864" y="500012"/>
                      <a:pt x="15072" y="517337"/>
                    </a:cubicBezTo>
                    <a:cubicBezTo>
                      <a:pt x="28280" y="534661"/>
                      <a:pt x="55210" y="554044"/>
                      <a:pt x="98608" y="527114"/>
                    </a:cubicBezTo>
                    <a:cubicBezTo>
                      <a:pt x="142005" y="500184"/>
                      <a:pt x="144063" y="0"/>
                      <a:pt x="1440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89"/>
              <p:cNvSpPr/>
              <p:nvPr/>
            </p:nvSpPr>
            <p:spPr>
              <a:xfrm>
                <a:off x="4417228" y="3539122"/>
                <a:ext cx="1401622" cy="769315"/>
              </a:xfrm>
              <a:custGeom>
                <a:avLst/>
                <a:gdLst/>
                <a:ahLst/>
                <a:cxnLst/>
                <a:rect l="l" t="t" r="r" b="b"/>
                <a:pathLst>
                  <a:path w="1401622" h="769315" extrusionOk="0">
                    <a:moveTo>
                      <a:pt x="32762" y="504129"/>
                    </a:moveTo>
                    <a:cubicBezTo>
                      <a:pt x="32762" y="504129"/>
                      <a:pt x="24872" y="569310"/>
                      <a:pt x="48715" y="600701"/>
                    </a:cubicBezTo>
                    <a:cubicBezTo>
                      <a:pt x="72557" y="632091"/>
                      <a:pt x="117498" y="644612"/>
                      <a:pt x="117498" y="644612"/>
                    </a:cubicBezTo>
                    <a:cubicBezTo>
                      <a:pt x="117498" y="644612"/>
                      <a:pt x="108236" y="668455"/>
                      <a:pt x="110980" y="701217"/>
                    </a:cubicBezTo>
                    <a:cubicBezTo>
                      <a:pt x="112524" y="719057"/>
                      <a:pt x="130706" y="745815"/>
                      <a:pt x="130706" y="745815"/>
                    </a:cubicBezTo>
                    <a:cubicBezTo>
                      <a:pt x="130706" y="745815"/>
                      <a:pt x="142542" y="713396"/>
                      <a:pt x="149232" y="698816"/>
                    </a:cubicBezTo>
                    <a:cubicBezTo>
                      <a:pt x="162440" y="669827"/>
                      <a:pt x="184910" y="663309"/>
                      <a:pt x="184910" y="663309"/>
                    </a:cubicBezTo>
                    <a:cubicBezTo>
                      <a:pt x="184910" y="663309"/>
                      <a:pt x="178049" y="685608"/>
                      <a:pt x="176334" y="716141"/>
                    </a:cubicBezTo>
                    <a:cubicBezTo>
                      <a:pt x="174961" y="738611"/>
                      <a:pt x="175647" y="769315"/>
                      <a:pt x="175647" y="769315"/>
                    </a:cubicBezTo>
                    <a:cubicBezTo>
                      <a:pt x="175647" y="769315"/>
                      <a:pt x="220589" y="729349"/>
                      <a:pt x="226592" y="674973"/>
                    </a:cubicBezTo>
                    <a:cubicBezTo>
                      <a:pt x="235855" y="697444"/>
                      <a:pt x="247176" y="730721"/>
                      <a:pt x="247176" y="730721"/>
                    </a:cubicBezTo>
                    <a:cubicBezTo>
                      <a:pt x="247176" y="730721"/>
                      <a:pt x="269475" y="704305"/>
                      <a:pt x="281653" y="684064"/>
                    </a:cubicBezTo>
                    <a:cubicBezTo>
                      <a:pt x="302237" y="649758"/>
                      <a:pt x="301551" y="630718"/>
                      <a:pt x="308069" y="604131"/>
                    </a:cubicBezTo>
                    <a:cubicBezTo>
                      <a:pt x="322992" y="604131"/>
                      <a:pt x="331912" y="667597"/>
                      <a:pt x="331912" y="667597"/>
                    </a:cubicBezTo>
                    <a:cubicBezTo>
                      <a:pt x="331912" y="667597"/>
                      <a:pt x="348379" y="629518"/>
                      <a:pt x="371021" y="623857"/>
                    </a:cubicBezTo>
                    <a:cubicBezTo>
                      <a:pt x="373765" y="650787"/>
                      <a:pt x="363817" y="683893"/>
                      <a:pt x="363817" y="683893"/>
                    </a:cubicBezTo>
                    <a:cubicBezTo>
                      <a:pt x="363817" y="683893"/>
                      <a:pt x="395378" y="699331"/>
                      <a:pt x="419393" y="698644"/>
                    </a:cubicBezTo>
                    <a:cubicBezTo>
                      <a:pt x="480972" y="696586"/>
                      <a:pt x="517336" y="662623"/>
                      <a:pt x="517336" y="662623"/>
                    </a:cubicBezTo>
                    <a:cubicBezTo>
                      <a:pt x="517336" y="662623"/>
                      <a:pt x="521282" y="679604"/>
                      <a:pt x="494180" y="716655"/>
                    </a:cubicBezTo>
                    <a:cubicBezTo>
                      <a:pt x="534490" y="710652"/>
                      <a:pt x="551300" y="703276"/>
                      <a:pt x="579088" y="688010"/>
                    </a:cubicBezTo>
                    <a:cubicBezTo>
                      <a:pt x="568796" y="709108"/>
                      <a:pt x="543752" y="730892"/>
                      <a:pt x="543752" y="730892"/>
                    </a:cubicBezTo>
                    <a:cubicBezTo>
                      <a:pt x="543752" y="730892"/>
                      <a:pt x="583033" y="732779"/>
                      <a:pt x="609449" y="724889"/>
                    </a:cubicBezTo>
                    <a:cubicBezTo>
                      <a:pt x="635864" y="717170"/>
                      <a:pt x="672744" y="706878"/>
                      <a:pt x="695214" y="694871"/>
                    </a:cubicBezTo>
                    <a:cubicBezTo>
                      <a:pt x="689210" y="713053"/>
                      <a:pt x="660222" y="741356"/>
                      <a:pt x="660222" y="741356"/>
                    </a:cubicBezTo>
                    <a:cubicBezTo>
                      <a:pt x="660222" y="741356"/>
                      <a:pt x="677718" y="739640"/>
                      <a:pt x="722659" y="731921"/>
                    </a:cubicBezTo>
                    <a:cubicBezTo>
                      <a:pt x="767600" y="724203"/>
                      <a:pt x="785268" y="710137"/>
                      <a:pt x="809796" y="690240"/>
                    </a:cubicBezTo>
                    <a:cubicBezTo>
                      <a:pt x="807567" y="707564"/>
                      <a:pt x="782009" y="741356"/>
                      <a:pt x="782009" y="741356"/>
                    </a:cubicBezTo>
                    <a:cubicBezTo>
                      <a:pt x="782009" y="741356"/>
                      <a:pt x="825577" y="733122"/>
                      <a:pt x="848219" y="722830"/>
                    </a:cubicBezTo>
                    <a:cubicBezTo>
                      <a:pt x="882011" y="707393"/>
                      <a:pt x="900536" y="679604"/>
                      <a:pt x="900536" y="679604"/>
                    </a:cubicBezTo>
                    <a:lnTo>
                      <a:pt x="914430" y="713396"/>
                    </a:lnTo>
                    <a:cubicBezTo>
                      <a:pt x="914430" y="713396"/>
                      <a:pt x="938273" y="706020"/>
                      <a:pt x="962116" y="684064"/>
                    </a:cubicBezTo>
                    <a:cubicBezTo>
                      <a:pt x="978411" y="669141"/>
                      <a:pt x="1014261" y="594869"/>
                      <a:pt x="1019750" y="629518"/>
                    </a:cubicBezTo>
                    <a:cubicBezTo>
                      <a:pt x="1025068" y="663138"/>
                      <a:pt x="1039991" y="678404"/>
                      <a:pt x="1065034" y="686123"/>
                    </a:cubicBezTo>
                    <a:cubicBezTo>
                      <a:pt x="1065034" y="655076"/>
                      <a:pt x="1065720" y="610649"/>
                      <a:pt x="1065720" y="610649"/>
                    </a:cubicBezTo>
                    <a:cubicBezTo>
                      <a:pt x="1065720" y="610649"/>
                      <a:pt x="1088191" y="623514"/>
                      <a:pt x="1112205" y="629518"/>
                    </a:cubicBezTo>
                    <a:cubicBezTo>
                      <a:pt x="1144624" y="637580"/>
                      <a:pt x="1158518" y="655590"/>
                      <a:pt x="1171726" y="663138"/>
                    </a:cubicBezTo>
                    <a:cubicBezTo>
                      <a:pt x="1188193" y="644441"/>
                      <a:pt x="1177044" y="592295"/>
                      <a:pt x="1177044" y="592295"/>
                    </a:cubicBezTo>
                    <a:lnTo>
                      <a:pt x="1213408" y="645298"/>
                    </a:lnTo>
                    <a:cubicBezTo>
                      <a:pt x="1213408" y="645298"/>
                      <a:pt x="1217010" y="616138"/>
                      <a:pt x="1217354" y="589723"/>
                    </a:cubicBezTo>
                    <a:cubicBezTo>
                      <a:pt x="1217696" y="563993"/>
                      <a:pt x="1205518" y="525399"/>
                      <a:pt x="1205518" y="525399"/>
                    </a:cubicBezTo>
                    <a:cubicBezTo>
                      <a:pt x="1205518" y="525399"/>
                      <a:pt x="1219926" y="550614"/>
                      <a:pt x="1228674" y="559876"/>
                    </a:cubicBezTo>
                    <a:cubicBezTo>
                      <a:pt x="1247371" y="579774"/>
                      <a:pt x="1264525" y="590237"/>
                      <a:pt x="1264525" y="590237"/>
                    </a:cubicBezTo>
                    <a:cubicBezTo>
                      <a:pt x="1264525" y="590237"/>
                      <a:pt x="1279448" y="546668"/>
                      <a:pt x="1277218" y="517508"/>
                    </a:cubicBezTo>
                    <a:cubicBezTo>
                      <a:pt x="1274988" y="488348"/>
                      <a:pt x="1277218" y="482516"/>
                      <a:pt x="1277218" y="455243"/>
                    </a:cubicBezTo>
                    <a:cubicBezTo>
                      <a:pt x="1298144" y="459531"/>
                      <a:pt x="1333137" y="484403"/>
                      <a:pt x="1333137" y="484403"/>
                    </a:cubicBezTo>
                    <a:cubicBezTo>
                      <a:pt x="1333137" y="484403"/>
                      <a:pt x="1319071" y="453356"/>
                      <a:pt x="1314954" y="435516"/>
                    </a:cubicBezTo>
                    <a:cubicBezTo>
                      <a:pt x="1310838" y="417506"/>
                      <a:pt x="1307236" y="383886"/>
                      <a:pt x="1307236" y="361587"/>
                    </a:cubicBezTo>
                    <a:cubicBezTo>
                      <a:pt x="1320615" y="383886"/>
                      <a:pt x="1380822" y="441005"/>
                      <a:pt x="1380822" y="441005"/>
                    </a:cubicBezTo>
                    <a:cubicBezTo>
                      <a:pt x="1380822" y="441005"/>
                      <a:pt x="1370187" y="395207"/>
                      <a:pt x="1377735" y="367247"/>
                    </a:cubicBezTo>
                    <a:cubicBezTo>
                      <a:pt x="1388884" y="326251"/>
                      <a:pt x="1399691" y="297434"/>
                      <a:pt x="1401235" y="281825"/>
                    </a:cubicBezTo>
                    <a:cubicBezTo>
                      <a:pt x="1405180" y="241515"/>
                      <a:pt x="1377735" y="193143"/>
                      <a:pt x="1377735" y="193143"/>
                    </a:cubicBezTo>
                    <a:cubicBezTo>
                      <a:pt x="1377735" y="193143"/>
                      <a:pt x="1358866" y="222475"/>
                      <a:pt x="1356293" y="233625"/>
                    </a:cubicBezTo>
                    <a:cubicBezTo>
                      <a:pt x="1350118" y="260212"/>
                      <a:pt x="1352863" y="301722"/>
                      <a:pt x="1352863" y="301722"/>
                    </a:cubicBezTo>
                    <a:cubicBezTo>
                      <a:pt x="1352863" y="301722"/>
                      <a:pt x="1326447" y="271190"/>
                      <a:pt x="1315641" y="257982"/>
                    </a:cubicBezTo>
                    <a:cubicBezTo>
                      <a:pt x="1293170" y="230537"/>
                      <a:pt x="1284250" y="193143"/>
                      <a:pt x="1284250" y="193143"/>
                    </a:cubicBezTo>
                    <a:cubicBezTo>
                      <a:pt x="1284250" y="193143"/>
                      <a:pt x="1282535" y="220417"/>
                      <a:pt x="1282192" y="233453"/>
                    </a:cubicBezTo>
                    <a:cubicBezTo>
                      <a:pt x="1281506" y="256781"/>
                      <a:pt x="1275503" y="262099"/>
                      <a:pt x="1266926" y="271876"/>
                    </a:cubicBezTo>
                    <a:cubicBezTo>
                      <a:pt x="1266926" y="271876"/>
                      <a:pt x="1260922" y="227621"/>
                      <a:pt x="1247200" y="209782"/>
                    </a:cubicBezTo>
                    <a:cubicBezTo>
                      <a:pt x="1233477" y="191943"/>
                      <a:pt x="1221299" y="163297"/>
                      <a:pt x="1221299" y="163297"/>
                    </a:cubicBezTo>
                    <a:cubicBezTo>
                      <a:pt x="1221299" y="163297"/>
                      <a:pt x="1222156" y="185768"/>
                      <a:pt x="1218726" y="198289"/>
                    </a:cubicBezTo>
                    <a:cubicBezTo>
                      <a:pt x="1213065" y="217844"/>
                      <a:pt x="1202773" y="237913"/>
                      <a:pt x="1202773" y="237913"/>
                    </a:cubicBezTo>
                    <a:cubicBezTo>
                      <a:pt x="1202773" y="237913"/>
                      <a:pt x="1196770" y="206180"/>
                      <a:pt x="1184248" y="183538"/>
                    </a:cubicBezTo>
                    <a:cubicBezTo>
                      <a:pt x="1168296" y="154892"/>
                      <a:pt x="1163150" y="133451"/>
                      <a:pt x="1163150" y="133451"/>
                    </a:cubicBezTo>
                    <a:lnTo>
                      <a:pt x="1139307" y="171016"/>
                    </a:lnTo>
                    <a:cubicBezTo>
                      <a:pt x="1139307" y="171016"/>
                      <a:pt x="1133990" y="131907"/>
                      <a:pt x="1127986" y="105492"/>
                    </a:cubicBezTo>
                    <a:cubicBezTo>
                      <a:pt x="1121982" y="79076"/>
                      <a:pt x="1144453" y="49915"/>
                      <a:pt x="1144453" y="49915"/>
                    </a:cubicBezTo>
                    <a:lnTo>
                      <a:pt x="1115979" y="0"/>
                    </a:lnTo>
                    <a:cubicBezTo>
                      <a:pt x="1097968" y="13379"/>
                      <a:pt x="1082873" y="32762"/>
                      <a:pt x="1080986" y="76503"/>
                    </a:cubicBezTo>
                    <a:cubicBezTo>
                      <a:pt x="1080986" y="76503"/>
                      <a:pt x="1058345" y="62266"/>
                      <a:pt x="1039991" y="52488"/>
                    </a:cubicBezTo>
                    <a:cubicBezTo>
                      <a:pt x="1039133" y="68784"/>
                      <a:pt x="1047881" y="92112"/>
                      <a:pt x="1047881" y="92112"/>
                    </a:cubicBezTo>
                    <a:cubicBezTo>
                      <a:pt x="1047881" y="92112"/>
                      <a:pt x="1017520" y="73587"/>
                      <a:pt x="1009458" y="60379"/>
                    </a:cubicBezTo>
                    <a:cubicBezTo>
                      <a:pt x="999338" y="75645"/>
                      <a:pt x="1000196" y="86794"/>
                      <a:pt x="1000196" y="86794"/>
                    </a:cubicBezTo>
                    <a:cubicBezTo>
                      <a:pt x="1000196" y="86794"/>
                      <a:pt x="942561" y="82678"/>
                      <a:pt x="885098" y="90740"/>
                    </a:cubicBezTo>
                    <a:cubicBezTo>
                      <a:pt x="863829" y="93827"/>
                      <a:pt x="823862" y="87481"/>
                      <a:pt x="780636" y="89368"/>
                    </a:cubicBezTo>
                    <a:cubicBezTo>
                      <a:pt x="735524" y="91426"/>
                      <a:pt x="687152" y="102575"/>
                      <a:pt x="674802" y="104291"/>
                    </a:cubicBezTo>
                    <a:cubicBezTo>
                      <a:pt x="641182" y="108922"/>
                      <a:pt x="538435" y="109094"/>
                      <a:pt x="423166" y="94513"/>
                    </a:cubicBezTo>
                    <a:cubicBezTo>
                      <a:pt x="328138" y="82335"/>
                      <a:pt x="246146" y="78733"/>
                      <a:pt x="198461" y="91254"/>
                    </a:cubicBezTo>
                    <a:cubicBezTo>
                      <a:pt x="124188" y="110637"/>
                      <a:pt x="0" y="223333"/>
                      <a:pt x="0" y="335343"/>
                    </a:cubicBezTo>
                    <a:cubicBezTo>
                      <a:pt x="0" y="340317"/>
                      <a:pt x="0" y="345463"/>
                      <a:pt x="0" y="350609"/>
                    </a:cubicBezTo>
                    <a:cubicBezTo>
                      <a:pt x="35678" y="386802"/>
                      <a:pt x="32934" y="503271"/>
                      <a:pt x="32934" y="5032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89"/>
              <p:cNvSpPr/>
              <p:nvPr/>
            </p:nvSpPr>
            <p:spPr>
              <a:xfrm>
                <a:off x="4417057" y="3485705"/>
                <a:ext cx="1479381" cy="911070"/>
              </a:xfrm>
              <a:custGeom>
                <a:avLst/>
                <a:gdLst/>
                <a:ahLst/>
                <a:cxnLst/>
                <a:rect l="l" t="t" r="r" b="b"/>
                <a:pathLst>
                  <a:path w="1479381" h="911070" extrusionOk="0">
                    <a:moveTo>
                      <a:pt x="47514" y="735595"/>
                    </a:moveTo>
                    <a:cubicBezTo>
                      <a:pt x="47514" y="735595"/>
                      <a:pt x="19726" y="782937"/>
                      <a:pt x="52831" y="854294"/>
                    </a:cubicBezTo>
                    <a:cubicBezTo>
                      <a:pt x="69985" y="843659"/>
                      <a:pt x="97773" y="839714"/>
                      <a:pt x="97773" y="839714"/>
                    </a:cubicBezTo>
                    <a:cubicBezTo>
                      <a:pt x="97773" y="839714"/>
                      <a:pt x="106006" y="891687"/>
                      <a:pt x="125561" y="897862"/>
                    </a:cubicBezTo>
                    <a:cubicBezTo>
                      <a:pt x="130878" y="881910"/>
                      <a:pt x="145458" y="858239"/>
                      <a:pt x="145458" y="858239"/>
                    </a:cubicBezTo>
                    <a:cubicBezTo>
                      <a:pt x="145458" y="858239"/>
                      <a:pt x="163469" y="885684"/>
                      <a:pt x="187826" y="897862"/>
                    </a:cubicBezTo>
                    <a:cubicBezTo>
                      <a:pt x="208753" y="883969"/>
                      <a:pt x="226249" y="859440"/>
                      <a:pt x="226249" y="859440"/>
                    </a:cubicBezTo>
                    <a:cubicBezTo>
                      <a:pt x="226249" y="859440"/>
                      <a:pt x="240829" y="887228"/>
                      <a:pt x="250092" y="897520"/>
                    </a:cubicBezTo>
                    <a:cubicBezTo>
                      <a:pt x="275307" y="877622"/>
                      <a:pt x="288515" y="855494"/>
                      <a:pt x="301723" y="812440"/>
                    </a:cubicBezTo>
                    <a:cubicBezTo>
                      <a:pt x="321620" y="807294"/>
                      <a:pt x="369134" y="848633"/>
                      <a:pt x="460560" y="869560"/>
                    </a:cubicBezTo>
                    <a:cubicBezTo>
                      <a:pt x="551814" y="890487"/>
                      <a:pt x="583548" y="869560"/>
                      <a:pt x="583548" y="869560"/>
                    </a:cubicBezTo>
                    <a:cubicBezTo>
                      <a:pt x="583548" y="869560"/>
                      <a:pt x="589894" y="891687"/>
                      <a:pt x="603445" y="911070"/>
                    </a:cubicBezTo>
                    <a:cubicBezTo>
                      <a:pt x="611336" y="892374"/>
                      <a:pt x="635178" y="869560"/>
                      <a:pt x="635178" y="869560"/>
                    </a:cubicBezTo>
                    <a:cubicBezTo>
                      <a:pt x="635178" y="869560"/>
                      <a:pt x="638095" y="893231"/>
                      <a:pt x="647014" y="911070"/>
                    </a:cubicBezTo>
                    <a:cubicBezTo>
                      <a:pt x="658850" y="893746"/>
                      <a:pt x="690754" y="869560"/>
                      <a:pt x="690754" y="869560"/>
                    </a:cubicBezTo>
                    <a:cubicBezTo>
                      <a:pt x="690754" y="869560"/>
                      <a:pt x="778063" y="899235"/>
                      <a:pt x="877380" y="872647"/>
                    </a:cubicBezTo>
                    <a:cubicBezTo>
                      <a:pt x="976696" y="846060"/>
                      <a:pt x="1009630" y="835940"/>
                      <a:pt x="1009630" y="835940"/>
                    </a:cubicBezTo>
                    <a:cubicBezTo>
                      <a:pt x="1009630" y="835940"/>
                      <a:pt x="1072582" y="853265"/>
                      <a:pt x="1099684" y="859097"/>
                    </a:cubicBezTo>
                    <a:cubicBezTo>
                      <a:pt x="1164522" y="872819"/>
                      <a:pt x="1258521" y="829079"/>
                      <a:pt x="1290254" y="790999"/>
                    </a:cubicBezTo>
                    <a:cubicBezTo>
                      <a:pt x="1311867" y="765098"/>
                      <a:pt x="1318042" y="746916"/>
                      <a:pt x="1318042" y="746916"/>
                    </a:cubicBezTo>
                    <a:cubicBezTo>
                      <a:pt x="1318042" y="746916"/>
                      <a:pt x="1334338" y="768014"/>
                      <a:pt x="1349775" y="776076"/>
                    </a:cubicBezTo>
                    <a:cubicBezTo>
                      <a:pt x="1347202" y="753262"/>
                      <a:pt x="1337940" y="734737"/>
                      <a:pt x="1337940" y="734737"/>
                    </a:cubicBezTo>
                    <a:cubicBezTo>
                      <a:pt x="1337940" y="734737"/>
                      <a:pt x="1378936" y="749660"/>
                      <a:pt x="1408096" y="737653"/>
                    </a:cubicBezTo>
                    <a:cubicBezTo>
                      <a:pt x="1394888" y="727018"/>
                      <a:pt x="1389571" y="691340"/>
                      <a:pt x="1389571" y="691340"/>
                    </a:cubicBezTo>
                    <a:cubicBezTo>
                      <a:pt x="1389571" y="691340"/>
                      <a:pt x="1405523" y="698029"/>
                      <a:pt x="1437256" y="687395"/>
                    </a:cubicBezTo>
                    <a:cubicBezTo>
                      <a:pt x="1428851" y="659092"/>
                      <a:pt x="1411183" y="634048"/>
                      <a:pt x="1411183" y="634048"/>
                    </a:cubicBezTo>
                    <a:cubicBezTo>
                      <a:pt x="1411183" y="634048"/>
                      <a:pt x="1436913" y="635421"/>
                      <a:pt x="1463672" y="617238"/>
                    </a:cubicBezTo>
                    <a:cubicBezTo>
                      <a:pt x="1442574" y="607976"/>
                      <a:pt x="1423705" y="575042"/>
                      <a:pt x="1423705" y="575042"/>
                    </a:cubicBezTo>
                    <a:cubicBezTo>
                      <a:pt x="1423705" y="575042"/>
                      <a:pt x="1450635" y="570754"/>
                      <a:pt x="1478938" y="540393"/>
                    </a:cubicBezTo>
                    <a:cubicBezTo>
                      <a:pt x="1459727" y="534046"/>
                      <a:pt x="1445146" y="507973"/>
                      <a:pt x="1445146" y="507973"/>
                    </a:cubicBezTo>
                    <a:cubicBezTo>
                      <a:pt x="1445146" y="507973"/>
                      <a:pt x="1462128" y="486875"/>
                      <a:pt x="1477223" y="460631"/>
                    </a:cubicBezTo>
                    <a:cubicBezTo>
                      <a:pt x="1454237" y="465434"/>
                      <a:pt x="1440515" y="455485"/>
                      <a:pt x="1440515" y="455485"/>
                    </a:cubicBezTo>
                    <a:cubicBezTo>
                      <a:pt x="1440515" y="455485"/>
                      <a:pt x="1461442" y="376581"/>
                      <a:pt x="1471219" y="341760"/>
                    </a:cubicBezTo>
                    <a:cubicBezTo>
                      <a:pt x="1485285" y="291502"/>
                      <a:pt x="1478595" y="247247"/>
                      <a:pt x="1470361" y="219116"/>
                    </a:cubicBezTo>
                    <a:cubicBezTo>
                      <a:pt x="1463672" y="196645"/>
                      <a:pt x="1437256" y="190127"/>
                      <a:pt x="1437256" y="190127"/>
                    </a:cubicBezTo>
                    <a:cubicBezTo>
                      <a:pt x="1437256" y="190127"/>
                      <a:pt x="1466073" y="163540"/>
                      <a:pt x="1466588" y="151533"/>
                    </a:cubicBezTo>
                    <a:cubicBezTo>
                      <a:pt x="1460070" y="150160"/>
                      <a:pt x="1452351" y="141241"/>
                      <a:pt x="1444975" y="128719"/>
                    </a:cubicBezTo>
                    <a:cubicBezTo>
                      <a:pt x="1462299" y="129234"/>
                      <a:pt x="1468475" y="122029"/>
                      <a:pt x="1475507" y="110708"/>
                    </a:cubicBezTo>
                    <a:cubicBezTo>
                      <a:pt x="1454409" y="106763"/>
                      <a:pt x="1417187" y="66625"/>
                      <a:pt x="1413242" y="51702"/>
                    </a:cubicBezTo>
                    <a:cubicBezTo>
                      <a:pt x="1405351" y="21341"/>
                      <a:pt x="1194883" y="-23600"/>
                      <a:pt x="1167095" y="14823"/>
                    </a:cubicBezTo>
                    <a:cubicBezTo>
                      <a:pt x="1153373" y="33691"/>
                      <a:pt x="1133475" y="41239"/>
                      <a:pt x="1116151" y="54103"/>
                    </a:cubicBezTo>
                    <a:lnTo>
                      <a:pt x="1144625" y="104019"/>
                    </a:lnTo>
                    <a:cubicBezTo>
                      <a:pt x="1144625" y="104019"/>
                      <a:pt x="1122154" y="133179"/>
                      <a:pt x="1128158" y="159595"/>
                    </a:cubicBezTo>
                    <a:cubicBezTo>
                      <a:pt x="1134161" y="186010"/>
                      <a:pt x="1139479" y="225119"/>
                      <a:pt x="1139479" y="225119"/>
                    </a:cubicBezTo>
                    <a:lnTo>
                      <a:pt x="1163322" y="187554"/>
                    </a:lnTo>
                    <a:cubicBezTo>
                      <a:pt x="1163322" y="187554"/>
                      <a:pt x="1168468" y="208995"/>
                      <a:pt x="1184420" y="237641"/>
                    </a:cubicBezTo>
                    <a:cubicBezTo>
                      <a:pt x="1196941" y="260112"/>
                      <a:pt x="1202945" y="292016"/>
                      <a:pt x="1202945" y="292016"/>
                    </a:cubicBezTo>
                    <a:cubicBezTo>
                      <a:pt x="1202945" y="292016"/>
                      <a:pt x="1213237" y="271947"/>
                      <a:pt x="1218897" y="252393"/>
                    </a:cubicBezTo>
                    <a:cubicBezTo>
                      <a:pt x="1222500" y="239871"/>
                      <a:pt x="1221470" y="217400"/>
                      <a:pt x="1221470" y="217400"/>
                    </a:cubicBezTo>
                    <a:cubicBezTo>
                      <a:pt x="1221470" y="217400"/>
                      <a:pt x="1233649" y="246046"/>
                      <a:pt x="1247371" y="263885"/>
                    </a:cubicBezTo>
                    <a:cubicBezTo>
                      <a:pt x="1261094" y="281724"/>
                      <a:pt x="1267098" y="325979"/>
                      <a:pt x="1267098" y="325979"/>
                    </a:cubicBezTo>
                    <a:cubicBezTo>
                      <a:pt x="1275674" y="316202"/>
                      <a:pt x="1281678" y="311056"/>
                      <a:pt x="1282364" y="287557"/>
                    </a:cubicBezTo>
                    <a:cubicBezTo>
                      <a:pt x="1282707" y="274520"/>
                      <a:pt x="1284422" y="247247"/>
                      <a:pt x="1284422" y="247247"/>
                    </a:cubicBezTo>
                    <a:cubicBezTo>
                      <a:pt x="1284422" y="247247"/>
                      <a:pt x="1293342" y="284640"/>
                      <a:pt x="1315812" y="312085"/>
                    </a:cubicBezTo>
                    <a:cubicBezTo>
                      <a:pt x="1326619" y="325293"/>
                      <a:pt x="1353034" y="355826"/>
                      <a:pt x="1353034" y="355826"/>
                    </a:cubicBezTo>
                    <a:cubicBezTo>
                      <a:pt x="1353034" y="355826"/>
                      <a:pt x="1350290" y="314144"/>
                      <a:pt x="1356465" y="287728"/>
                    </a:cubicBezTo>
                    <a:cubicBezTo>
                      <a:pt x="1359038" y="276407"/>
                      <a:pt x="1377906" y="247247"/>
                      <a:pt x="1377906" y="247247"/>
                    </a:cubicBezTo>
                    <a:cubicBezTo>
                      <a:pt x="1377906" y="247247"/>
                      <a:pt x="1405351" y="295790"/>
                      <a:pt x="1401406" y="335928"/>
                    </a:cubicBezTo>
                    <a:cubicBezTo>
                      <a:pt x="1399862" y="351366"/>
                      <a:pt x="1389056" y="380354"/>
                      <a:pt x="1377906" y="421350"/>
                    </a:cubicBezTo>
                    <a:cubicBezTo>
                      <a:pt x="1370188" y="449310"/>
                      <a:pt x="1380994" y="495109"/>
                      <a:pt x="1380994" y="495109"/>
                    </a:cubicBezTo>
                    <a:cubicBezTo>
                      <a:pt x="1380994" y="495109"/>
                      <a:pt x="1320787" y="437989"/>
                      <a:pt x="1307407" y="415690"/>
                    </a:cubicBezTo>
                    <a:cubicBezTo>
                      <a:pt x="1307407" y="437989"/>
                      <a:pt x="1311009" y="471609"/>
                      <a:pt x="1315126" y="489620"/>
                    </a:cubicBezTo>
                    <a:cubicBezTo>
                      <a:pt x="1319243" y="507630"/>
                      <a:pt x="1333309" y="538506"/>
                      <a:pt x="1333309" y="538506"/>
                    </a:cubicBezTo>
                    <a:cubicBezTo>
                      <a:pt x="1333309" y="538506"/>
                      <a:pt x="1298488" y="513634"/>
                      <a:pt x="1277389" y="509346"/>
                    </a:cubicBezTo>
                    <a:cubicBezTo>
                      <a:pt x="1277389" y="536448"/>
                      <a:pt x="1275160" y="542451"/>
                      <a:pt x="1277389" y="571611"/>
                    </a:cubicBezTo>
                    <a:cubicBezTo>
                      <a:pt x="1279619" y="600772"/>
                      <a:pt x="1264696" y="644340"/>
                      <a:pt x="1264696" y="644340"/>
                    </a:cubicBezTo>
                    <a:cubicBezTo>
                      <a:pt x="1264696" y="644340"/>
                      <a:pt x="1247543" y="633705"/>
                      <a:pt x="1228846" y="613979"/>
                    </a:cubicBezTo>
                    <a:cubicBezTo>
                      <a:pt x="1220098" y="604717"/>
                      <a:pt x="1205690" y="579502"/>
                      <a:pt x="1205690" y="579502"/>
                    </a:cubicBezTo>
                    <a:cubicBezTo>
                      <a:pt x="1205690" y="579502"/>
                      <a:pt x="1217868" y="618096"/>
                      <a:pt x="1217525" y="643826"/>
                    </a:cubicBezTo>
                    <a:cubicBezTo>
                      <a:pt x="1217182" y="670241"/>
                      <a:pt x="1213580" y="699402"/>
                      <a:pt x="1213580" y="699402"/>
                    </a:cubicBezTo>
                    <a:lnTo>
                      <a:pt x="1177215" y="646399"/>
                    </a:lnTo>
                    <a:cubicBezTo>
                      <a:pt x="1177215" y="646399"/>
                      <a:pt x="1188537" y="698715"/>
                      <a:pt x="1171898" y="717241"/>
                    </a:cubicBezTo>
                    <a:cubicBezTo>
                      <a:pt x="1158690" y="709865"/>
                      <a:pt x="1144796" y="691683"/>
                      <a:pt x="1112377" y="683621"/>
                    </a:cubicBezTo>
                    <a:cubicBezTo>
                      <a:pt x="1088363" y="677617"/>
                      <a:pt x="1065892" y="664752"/>
                      <a:pt x="1065892" y="664752"/>
                    </a:cubicBezTo>
                    <a:cubicBezTo>
                      <a:pt x="1065892" y="664752"/>
                      <a:pt x="1065206" y="709179"/>
                      <a:pt x="1065206" y="740226"/>
                    </a:cubicBezTo>
                    <a:cubicBezTo>
                      <a:pt x="1040162" y="732507"/>
                      <a:pt x="1025068" y="717241"/>
                      <a:pt x="1019922" y="683621"/>
                    </a:cubicBezTo>
                    <a:cubicBezTo>
                      <a:pt x="1014433" y="648800"/>
                      <a:pt x="978583" y="723073"/>
                      <a:pt x="962287" y="738167"/>
                    </a:cubicBezTo>
                    <a:cubicBezTo>
                      <a:pt x="938445" y="760123"/>
                      <a:pt x="914602" y="767499"/>
                      <a:pt x="914602" y="767499"/>
                    </a:cubicBezTo>
                    <a:lnTo>
                      <a:pt x="900708" y="733708"/>
                    </a:lnTo>
                    <a:cubicBezTo>
                      <a:pt x="900708" y="733708"/>
                      <a:pt x="882183" y="761496"/>
                      <a:pt x="848391" y="776934"/>
                    </a:cubicBezTo>
                    <a:cubicBezTo>
                      <a:pt x="825749" y="787225"/>
                      <a:pt x="782180" y="795459"/>
                      <a:pt x="782180" y="795459"/>
                    </a:cubicBezTo>
                    <a:cubicBezTo>
                      <a:pt x="782180" y="795459"/>
                      <a:pt x="807738" y="761667"/>
                      <a:pt x="809968" y="744343"/>
                    </a:cubicBezTo>
                    <a:cubicBezTo>
                      <a:pt x="785439" y="764240"/>
                      <a:pt x="767772" y="778306"/>
                      <a:pt x="722830" y="786025"/>
                    </a:cubicBezTo>
                    <a:cubicBezTo>
                      <a:pt x="677890" y="793744"/>
                      <a:pt x="660393" y="795459"/>
                      <a:pt x="660393" y="795459"/>
                    </a:cubicBezTo>
                    <a:cubicBezTo>
                      <a:pt x="660393" y="795459"/>
                      <a:pt x="689382" y="767156"/>
                      <a:pt x="695386" y="748974"/>
                    </a:cubicBezTo>
                    <a:cubicBezTo>
                      <a:pt x="672915" y="760810"/>
                      <a:pt x="636208" y="771101"/>
                      <a:pt x="609620" y="778992"/>
                    </a:cubicBezTo>
                    <a:cubicBezTo>
                      <a:pt x="583204" y="786711"/>
                      <a:pt x="543924" y="784996"/>
                      <a:pt x="543924" y="784996"/>
                    </a:cubicBezTo>
                    <a:cubicBezTo>
                      <a:pt x="543924" y="784996"/>
                      <a:pt x="568967" y="763383"/>
                      <a:pt x="579259" y="742113"/>
                    </a:cubicBezTo>
                    <a:cubicBezTo>
                      <a:pt x="551471" y="757379"/>
                      <a:pt x="534661" y="764755"/>
                      <a:pt x="494352" y="770758"/>
                    </a:cubicBezTo>
                    <a:cubicBezTo>
                      <a:pt x="521454" y="733708"/>
                      <a:pt x="517508" y="716726"/>
                      <a:pt x="517508" y="716726"/>
                    </a:cubicBezTo>
                    <a:cubicBezTo>
                      <a:pt x="517508" y="716726"/>
                      <a:pt x="481144" y="750861"/>
                      <a:pt x="419564" y="752748"/>
                    </a:cubicBezTo>
                    <a:cubicBezTo>
                      <a:pt x="395550" y="753605"/>
                      <a:pt x="363988" y="737996"/>
                      <a:pt x="363988" y="737996"/>
                    </a:cubicBezTo>
                    <a:cubicBezTo>
                      <a:pt x="363988" y="737996"/>
                      <a:pt x="373937" y="704719"/>
                      <a:pt x="371192" y="677960"/>
                    </a:cubicBezTo>
                    <a:cubicBezTo>
                      <a:pt x="348722" y="683621"/>
                      <a:pt x="332084" y="721701"/>
                      <a:pt x="332084" y="721701"/>
                    </a:cubicBezTo>
                    <a:cubicBezTo>
                      <a:pt x="332084" y="721701"/>
                      <a:pt x="323164" y="658063"/>
                      <a:pt x="308241" y="658234"/>
                    </a:cubicBezTo>
                    <a:cubicBezTo>
                      <a:pt x="301551" y="684821"/>
                      <a:pt x="302237" y="703861"/>
                      <a:pt x="281825" y="738167"/>
                    </a:cubicBezTo>
                    <a:cubicBezTo>
                      <a:pt x="269646" y="758408"/>
                      <a:pt x="247347" y="784824"/>
                      <a:pt x="247347" y="784824"/>
                    </a:cubicBezTo>
                    <a:cubicBezTo>
                      <a:pt x="247347" y="784824"/>
                      <a:pt x="236026" y="751547"/>
                      <a:pt x="226764" y="729076"/>
                    </a:cubicBezTo>
                    <a:cubicBezTo>
                      <a:pt x="220760" y="783280"/>
                      <a:pt x="175819" y="823418"/>
                      <a:pt x="175819" y="823418"/>
                    </a:cubicBezTo>
                    <a:cubicBezTo>
                      <a:pt x="175819" y="823418"/>
                      <a:pt x="175133" y="792714"/>
                      <a:pt x="176505" y="770244"/>
                    </a:cubicBezTo>
                    <a:cubicBezTo>
                      <a:pt x="178392" y="739711"/>
                      <a:pt x="185082" y="717412"/>
                      <a:pt x="185082" y="717412"/>
                    </a:cubicBezTo>
                    <a:cubicBezTo>
                      <a:pt x="185082" y="717412"/>
                      <a:pt x="162440" y="724102"/>
                      <a:pt x="149403" y="752919"/>
                    </a:cubicBezTo>
                    <a:cubicBezTo>
                      <a:pt x="142714" y="767499"/>
                      <a:pt x="130878" y="799919"/>
                      <a:pt x="130878" y="799919"/>
                    </a:cubicBezTo>
                    <a:cubicBezTo>
                      <a:pt x="130878" y="799919"/>
                      <a:pt x="112524" y="773160"/>
                      <a:pt x="111152" y="755321"/>
                    </a:cubicBezTo>
                    <a:cubicBezTo>
                      <a:pt x="108408" y="722387"/>
                      <a:pt x="117670" y="698715"/>
                      <a:pt x="117670" y="698715"/>
                    </a:cubicBezTo>
                    <a:cubicBezTo>
                      <a:pt x="117670" y="698715"/>
                      <a:pt x="72729" y="686194"/>
                      <a:pt x="48886" y="654804"/>
                    </a:cubicBezTo>
                    <a:cubicBezTo>
                      <a:pt x="25044" y="623413"/>
                      <a:pt x="32934" y="558232"/>
                      <a:pt x="32934" y="558232"/>
                    </a:cubicBezTo>
                    <a:cubicBezTo>
                      <a:pt x="32934" y="558232"/>
                      <a:pt x="35507" y="441762"/>
                      <a:pt x="0" y="405570"/>
                    </a:cubicBezTo>
                    <a:cubicBezTo>
                      <a:pt x="686" y="516207"/>
                      <a:pt x="8234" y="661665"/>
                      <a:pt x="15781" y="692369"/>
                    </a:cubicBezTo>
                    <a:cubicBezTo>
                      <a:pt x="23671" y="724617"/>
                      <a:pt x="47514" y="736109"/>
                      <a:pt x="47514" y="73610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89"/>
              <p:cNvSpPr/>
              <p:nvPr/>
            </p:nvSpPr>
            <p:spPr>
              <a:xfrm>
                <a:off x="5447091" y="3851822"/>
                <a:ext cx="34618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34618" h="109436" extrusionOk="0">
                    <a:moveTo>
                      <a:pt x="32255" y="0"/>
                    </a:moveTo>
                    <a:cubicBezTo>
                      <a:pt x="32255" y="0"/>
                      <a:pt x="-4795" y="15781"/>
                      <a:pt x="522" y="58149"/>
                    </a:cubicBezTo>
                    <a:cubicBezTo>
                      <a:pt x="5840" y="100517"/>
                      <a:pt x="32255" y="109437"/>
                      <a:pt x="32255" y="109437"/>
                    </a:cubicBezTo>
                    <a:cubicBezTo>
                      <a:pt x="32255" y="109437"/>
                      <a:pt x="26938" y="74616"/>
                      <a:pt x="32255" y="51802"/>
                    </a:cubicBezTo>
                    <a:cubicBezTo>
                      <a:pt x="37573" y="28989"/>
                      <a:pt x="32255" y="0"/>
                      <a:pt x="32255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89"/>
              <p:cNvSpPr/>
              <p:nvPr/>
            </p:nvSpPr>
            <p:spPr>
              <a:xfrm>
                <a:off x="5508335" y="3903625"/>
                <a:ext cx="71528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1528" h="76674" extrusionOk="0">
                    <a:moveTo>
                      <a:pt x="171" y="0"/>
                    </a:moveTo>
                    <a:cubicBezTo>
                      <a:pt x="171" y="0"/>
                      <a:pt x="171" y="40138"/>
                      <a:pt x="13379" y="57634"/>
                    </a:cubicBezTo>
                    <a:cubicBezTo>
                      <a:pt x="26587" y="75131"/>
                      <a:pt x="71528" y="76674"/>
                      <a:pt x="71528" y="76674"/>
                    </a:cubicBezTo>
                    <a:cubicBezTo>
                      <a:pt x="71528" y="76674"/>
                      <a:pt x="26930" y="22814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89"/>
              <p:cNvSpPr/>
              <p:nvPr/>
            </p:nvSpPr>
            <p:spPr>
              <a:xfrm>
                <a:off x="5687587" y="3882527"/>
                <a:ext cx="75813" cy="46295"/>
              </a:xfrm>
              <a:custGeom>
                <a:avLst/>
                <a:gdLst/>
                <a:ahLst/>
                <a:cxnLst/>
                <a:rect l="l" t="t" r="r" b="b"/>
                <a:pathLst>
                  <a:path w="75813" h="46295" extrusionOk="0">
                    <a:moveTo>
                      <a:pt x="1713" y="0"/>
                    </a:moveTo>
                    <a:cubicBezTo>
                      <a:pt x="1713" y="0"/>
                      <a:pt x="-8922" y="32934"/>
                      <a:pt x="22811" y="43054"/>
                    </a:cubicBezTo>
                    <a:cubicBezTo>
                      <a:pt x="54544" y="53174"/>
                      <a:pt x="75814" y="36364"/>
                      <a:pt x="75814" y="36364"/>
                    </a:cubicBez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89"/>
              <p:cNvSpPr/>
              <p:nvPr/>
            </p:nvSpPr>
            <p:spPr>
              <a:xfrm>
                <a:off x="5758427" y="3840845"/>
                <a:ext cx="58834" cy="76502"/>
              </a:xfrm>
              <a:custGeom>
                <a:avLst/>
                <a:gdLst/>
                <a:ahLst/>
                <a:cxnLst/>
                <a:rect l="l" t="t" r="r" b="b"/>
                <a:pathLst>
                  <a:path w="58834" h="76502" extrusionOk="0">
                    <a:moveTo>
                      <a:pt x="0" y="0"/>
                    </a:moveTo>
                    <a:cubicBezTo>
                      <a:pt x="0" y="0"/>
                      <a:pt x="7204" y="55233"/>
                      <a:pt x="22299" y="62437"/>
                    </a:cubicBezTo>
                    <a:cubicBezTo>
                      <a:pt x="37394" y="69642"/>
                      <a:pt x="58835" y="76503"/>
                      <a:pt x="58835" y="76503"/>
                    </a:cubicBezTo>
                    <a:cubicBezTo>
                      <a:pt x="58835" y="76503"/>
                      <a:pt x="43740" y="42368"/>
                      <a:pt x="30875" y="25901"/>
                    </a:cubicBezTo>
                    <a:cubicBezTo>
                      <a:pt x="18011" y="94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89"/>
              <p:cNvSpPr/>
              <p:nvPr/>
            </p:nvSpPr>
            <p:spPr>
              <a:xfrm>
                <a:off x="5769405" y="4035532"/>
                <a:ext cx="61750" cy="58290"/>
              </a:xfrm>
              <a:custGeom>
                <a:avLst/>
                <a:gdLst/>
                <a:ahLst/>
                <a:cxnLst/>
                <a:rect l="l" t="t" r="r" b="b"/>
                <a:pathLst>
                  <a:path w="61750" h="58290" extrusionOk="0">
                    <a:moveTo>
                      <a:pt x="171" y="0"/>
                    </a:moveTo>
                    <a:cubicBezTo>
                      <a:pt x="171" y="0"/>
                      <a:pt x="1029" y="34649"/>
                      <a:pt x="16810" y="47857"/>
                    </a:cubicBezTo>
                    <a:cubicBezTo>
                      <a:pt x="32762" y="61065"/>
                      <a:pt x="61751" y="57977"/>
                      <a:pt x="61751" y="57977"/>
                    </a:cubicBezTo>
                    <a:cubicBezTo>
                      <a:pt x="61751" y="57977"/>
                      <a:pt x="30875" y="104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89"/>
              <p:cNvSpPr/>
              <p:nvPr/>
            </p:nvSpPr>
            <p:spPr>
              <a:xfrm>
                <a:off x="5735593" y="4060061"/>
                <a:ext cx="50049" cy="100345"/>
              </a:xfrm>
              <a:custGeom>
                <a:avLst/>
                <a:gdLst/>
                <a:ahLst/>
                <a:cxnLst/>
                <a:rect l="l" t="t" r="r" b="b"/>
                <a:pathLst>
                  <a:path w="50049" h="100345" extrusionOk="0">
                    <a:moveTo>
                      <a:pt x="2936" y="0"/>
                    </a:moveTo>
                    <a:cubicBezTo>
                      <a:pt x="2936" y="0"/>
                      <a:pt x="-7699" y="44770"/>
                      <a:pt x="11513" y="70499"/>
                    </a:cubicBezTo>
                    <a:cubicBezTo>
                      <a:pt x="30553" y="96229"/>
                      <a:pt x="43417" y="100346"/>
                      <a:pt x="43417" y="100346"/>
                    </a:cubicBezTo>
                    <a:cubicBezTo>
                      <a:pt x="43417" y="100346"/>
                      <a:pt x="58340" y="74787"/>
                      <a:pt x="43417" y="59007"/>
                    </a:cubicBezTo>
                    <a:cubicBezTo>
                      <a:pt x="28494" y="43226"/>
                      <a:pt x="3107" y="0"/>
                      <a:pt x="3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89"/>
              <p:cNvSpPr/>
              <p:nvPr/>
            </p:nvSpPr>
            <p:spPr>
              <a:xfrm>
                <a:off x="5475725" y="4114436"/>
                <a:ext cx="53296" cy="108921"/>
              </a:xfrm>
              <a:custGeom>
                <a:avLst/>
                <a:gdLst/>
                <a:ahLst/>
                <a:cxnLst/>
                <a:rect l="l" t="t" r="r" b="b"/>
                <a:pathLst>
                  <a:path w="53296" h="108921" extrusionOk="0">
                    <a:moveTo>
                      <a:pt x="6023" y="0"/>
                    </a:moveTo>
                    <a:cubicBezTo>
                      <a:pt x="6023" y="0"/>
                      <a:pt x="-7528" y="25215"/>
                      <a:pt x="6023" y="62609"/>
                    </a:cubicBezTo>
                    <a:cubicBezTo>
                      <a:pt x="19574" y="99831"/>
                      <a:pt x="48734" y="108922"/>
                      <a:pt x="48734" y="108922"/>
                    </a:cubicBezTo>
                    <a:cubicBezTo>
                      <a:pt x="48734" y="108922"/>
                      <a:pt x="61942" y="96743"/>
                      <a:pt x="43416" y="62609"/>
                    </a:cubicBezTo>
                    <a:cubicBezTo>
                      <a:pt x="24891" y="28474"/>
                      <a:pt x="6023" y="0"/>
                      <a:pt x="6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89"/>
              <p:cNvSpPr/>
              <p:nvPr/>
            </p:nvSpPr>
            <p:spPr>
              <a:xfrm>
                <a:off x="5368195" y="4114436"/>
                <a:ext cx="79774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79774" h="88067" extrusionOk="0">
                    <a:moveTo>
                      <a:pt x="78904" y="0"/>
                    </a:moveTo>
                    <a:cubicBezTo>
                      <a:pt x="78904" y="0"/>
                      <a:pt x="66211" y="18697"/>
                      <a:pt x="47686" y="43397"/>
                    </a:cubicBezTo>
                    <a:cubicBezTo>
                      <a:pt x="29160" y="68097"/>
                      <a:pt x="0" y="86623"/>
                      <a:pt x="0" y="86623"/>
                    </a:cubicBezTo>
                    <a:cubicBezTo>
                      <a:pt x="0" y="86623"/>
                      <a:pt x="47686" y="94513"/>
                      <a:pt x="66211" y="73415"/>
                    </a:cubicBezTo>
                    <a:cubicBezTo>
                      <a:pt x="84736" y="52317"/>
                      <a:pt x="78904" y="0"/>
                      <a:pt x="789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89"/>
              <p:cNvSpPr/>
              <p:nvPr/>
            </p:nvSpPr>
            <p:spPr>
              <a:xfrm>
                <a:off x="5678600" y="4027127"/>
                <a:ext cx="48113" cy="83363"/>
              </a:xfrm>
              <a:custGeom>
                <a:avLst/>
                <a:gdLst/>
                <a:ahLst/>
                <a:cxnLst/>
                <a:rect l="l" t="t" r="r" b="b"/>
                <a:pathLst>
                  <a:path w="48113" h="83363" extrusionOk="0">
                    <a:moveTo>
                      <a:pt x="409" y="0"/>
                    </a:moveTo>
                    <a:cubicBezTo>
                      <a:pt x="409" y="0"/>
                      <a:pt x="-3880" y="38938"/>
                      <a:pt x="15332" y="55747"/>
                    </a:cubicBezTo>
                    <a:cubicBezTo>
                      <a:pt x="34372" y="72558"/>
                      <a:pt x="38660" y="83364"/>
                      <a:pt x="38660" y="83364"/>
                    </a:cubicBezTo>
                    <a:cubicBezTo>
                      <a:pt x="38660" y="83364"/>
                      <a:pt x="59930" y="42540"/>
                      <a:pt x="38660" y="25730"/>
                    </a:cubicBezTo>
                    <a:cubicBezTo>
                      <a:pt x="17390" y="8920"/>
                      <a:pt x="409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89"/>
              <p:cNvSpPr/>
              <p:nvPr/>
            </p:nvSpPr>
            <p:spPr>
              <a:xfrm>
                <a:off x="5523651" y="4051999"/>
                <a:ext cx="33056" cy="106691"/>
              </a:xfrm>
              <a:custGeom>
                <a:avLst/>
                <a:gdLst/>
                <a:ahLst/>
                <a:cxnLst/>
                <a:rect l="l" t="t" r="r" b="b"/>
                <a:pathLst>
                  <a:path w="33056" h="106691" extrusionOk="0">
                    <a:moveTo>
                      <a:pt x="33056" y="0"/>
                    </a:moveTo>
                    <a:cubicBezTo>
                      <a:pt x="33056" y="0"/>
                      <a:pt x="-5367" y="36879"/>
                      <a:pt x="637" y="62609"/>
                    </a:cubicBezTo>
                    <a:cubicBezTo>
                      <a:pt x="6640" y="88338"/>
                      <a:pt x="15903" y="106692"/>
                      <a:pt x="15903" y="106692"/>
                    </a:cubicBezTo>
                    <a:cubicBezTo>
                      <a:pt x="15903" y="106692"/>
                      <a:pt x="33056" y="84564"/>
                      <a:pt x="33056" y="62609"/>
                    </a:cubicBezTo>
                    <a:lnTo>
                      <a:pt x="33056" y="0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89"/>
              <p:cNvSpPr/>
              <p:nvPr/>
            </p:nvSpPr>
            <p:spPr>
              <a:xfrm>
                <a:off x="5669231" y="3924208"/>
                <a:ext cx="39850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39850" h="59864" extrusionOk="0">
                    <a:moveTo>
                      <a:pt x="0" y="0"/>
                    </a:moveTo>
                    <a:cubicBezTo>
                      <a:pt x="0" y="0"/>
                      <a:pt x="686" y="19554"/>
                      <a:pt x="10635" y="30704"/>
                    </a:cubicBezTo>
                    <a:cubicBezTo>
                      <a:pt x="20584" y="41854"/>
                      <a:pt x="39109" y="59864"/>
                      <a:pt x="39109" y="59864"/>
                    </a:cubicBezTo>
                    <a:cubicBezTo>
                      <a:pt x="39109" y="59864"/>
                      <a:pt x="43740" y="42711"/>
                      <a:pt x="29846" y="28817"/>
                    </a:cubicBezTo>
                    <a:cubicBezTo>
                      <a:pt x="15952" y="1492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89"/>
              <p:cNvSpPr/>
              <p:nvPr/>
            </p:nvSpPr>
            <p:spPr>
              <a:xfrm>
                <a:off x="5763346" y="3728664"/>
                <a:ext cx="33268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33268" h="87995" extrusionOk="0">
                    <a:moveTo>
                      <a:pt x="55" y="0"/>
                    </a:moveTo>
                    <a:cubicBezTo>
                      <a:pt x="55" y="0"/>
                      <a:pt x="-1488" y="25215"/>
                      <a:pt x="11719" y="50258"/>
                    </a:cubicBezTo>
                    <a:cubicBezTo>
                      <a:pt x="24927" y="75473"/>
                      <a:pt x="31274" y="87995"/>
                      <a:pt x="31274" y="87995"/>
                    </a:cubicBezTo>
                    <a:cubicBezTo>
                      <a:pt x="31274" y="87995"/>
                      <a:pt x="37621" y="64667"/>
                      <a:pt x="27672" y="45627"/>
                    </a:cubicBezTo>
                    <a:cubicBezTo>
                      <a:pt x="17723" y="26587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89"/>
              <p:cNvSpPr/>
              <p:nvPr/>
            </p:nvSpPr>
            <p:spPr>
              <a:xfrm>
                <a:off x="5732029" y="3728492"/>
                <a:ext cx="18316" cy="67582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67582" extrusionOk="0">
                    <a:moveTo>
                      <a:pt x="8045" y="171"/>
                    </a:moveTo>
                    <a:cubicBezTo>
                      <a:pt x="8045" y="171"/>
                      <a:pt x="-1904" y="25386"/>
                      <a:pt x="326" y="37222"/>
                    </a:cubicBezTo>
                    <a:cubicBezTo>
                      <a:pt x="2727" y="49058"/>
                      <a:pt x="13877" y="67583"/>
                      <a:pt x="13877" y="67583"/>
                    </a:cubicBezTo>
                    <a:cubicBezTo>
                      <a:pt x="13877" y="67583"/>
                      <a:pt x="21081" y="41853"/>
                      <a:pt x="17136" y="29160"/>
                    </a:cubicBezTo>
                    <a:cubicBezTo>
                      <a:pt x="13191" y="16638"/>
                      <a:pt x="7873" y="0"/>
                      <a:pt x="787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89"/>
              <p:cNvSpPr/>
              <p:nvPr/>
            </p:nvSpPr>
            <p:spPr>
              <a:xfrm>
                <a:off x="5531914" y="3851822"/>
                <a:ext cx="36812" cy="65524"/>
              </a:xfrm>
              <a:custGeom>
                <a:avLst/>
                <a:gdLst/>
                <a:ahLst/>
                <a:cxnLst/>
                <a:rect l="l" t="t" r="r" b="b"/>
                <a:pathLst>
                  <a:path w="36812" h="65524" extrusionOk="0">
                    <a:moveTo>
                      <a:pt x="1122" y="0"/>
                    </a:moveTo>
                    <a:cubicBezTo>
                      <a:pt x="1122" y="0"/>
                      <a:pt x="-4196" y="28303"/>
                      <a:pt x="8326" y="41511"/>
                    </a:cubicBezTo>
                    <a:cubicBezTo>
                      <a:pt x="20848" y="54718"/>
                      <a:pt x="36800" y="65525"/>
                      <a:pt x="36800" y="65525"/>
                    </a:cubicBezTo>
                    <a:cubicBezTo>
                      <a:pt x="36800" y="65525"/>
                      <a:pt x="37486" y="40996"/>
                      <a:pt x="28910" y="30704"/>
                    </a:cubicBezTo>
                    <a:cubicBezTo>
                      <a:pt x="20333" y="20412"/>
                      <a:pt x="1122" y="0"/>
                      <a:pt x="112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89"/>
              <p:cNvSpPr/>
              <p:nvPr/>
            </p:nvSpPr>
            <p:spPr>
              <a:xfrm>
                <a:off x="5368195" y="4079958"/>
                <a:ext cx="64152" cy="60207"/>
              </a:xfrm>
              <a:custGeom>
                <a:avLst/>
                <a:gdLst/>
                <a:ahLst/>
                <a:cxnLst/>
                <a:rect l="l" t="t" r="r" b="b"/>
                <a:pathLst>
                  <a:path w="64152" h="60207" extrusionOk="0">
                    <a:moveTo>
                      <a:pt x="64152" y="0"/>
                    </a:moveTo>
                    <a:cubicBezTo>
                      <a:pt x="64152" y="0"/>
                      <a:pt x="43397" y="13723"/>
                      <a:pt x="26416" y="25215"/>
                    </a:cubicBezTo>
                    <a:cubicBezTo>
                      <a:pt x="11835" y="34992"/>
                      <a:pt x="0" y="60207"/>
                      <a:pt x="0" y="60207"/>
                    </a:cubicBezTo>
                    <a:cubicBezTo>
                      <a:pt x="0" y="60207"/>
                      <a:pt x="28131" y="49572"/>
                      <a:pt x="39795" y="40996"/>
                    </a:cubicBezTo>
                    <a:cubicBezTo>
                      <a:pt x="51459" y="32419"/>
                      <a:pt x="64152" y="0"/>
                      <a:pt x="6415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89"/>
              <p:cNvSpPr/>
              <p:nvPr/>
            </p:nvSpPr>
            <p:spPr>
              <a:xfrm>
                <a:off x="4890482" y="4126958"/>
                <a:ext cx="80790" cy="64838"/>
              </a:xfrm>
              <a:custGeom>
                <a:avLst/>
                <a:gdLst/>
                <a:ahLst/>
                <a:cxnLst/>
                <a:rect l="l" t="t" r="r" b="b"/>
                <a:pathLst>
                  <a:path w="80790" h="64838" extrusionOk="0">
                    <a:moveTo>
                      <a:pt x="80791" y="0"/>
                    </a:moveTo>
                    <a:cubicBezTo>
                      <a:pt x="80791" y="0"/>
                      <a:pt x="42368" y="20755"/>
                      <a:pt x="29160" y="31562"/>
                    </a:cubicBezTo>
                    <a:cubicBezTo>
                      <a:pt x="15952" y="42368"/>
                      <a:pt x="0" y="64839"/>
                      <a:pt x="0" y="64839"/>
                    </a:cubicBezTo>
                    <a:cubicBezTo>
                      <a:pt x="0" y="64839"/>
                      <a:pt x="38423" y="60207"/>
                      <a:pt x="55576" y="42025"/>
                    </a:cubicBezTo>
                    <a:cubicBezTo>
                      <a:pt x="72729" y="23843"/>
                      <a:pt x="80791" y="0"/>
                      <a:pt x="8079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89"/>
              <p:cNvSpPr/>
              <p:nvPr/>
            </p:nvSpPr>
            <p:spPr>
              <a:xfrm>
                <a:off x="4959437" y="4140166"/>
                <a:ext cx="32133" cy="71528"/>
              </a:xfrm>
              <a:custGeom>
                <a:avLst/>
                <a:gdLst/>
                <a:ahLst/>
                <a:cxnLst/>
                <a:rect l="l" t="t" r="r" b="b"/>
                <a:pathLst>
                  <a:path w="32133" h="71528" extrusionOk="0">
                    <a:moveTo>
                      <a:pt x="28988" y="0"/>
                    </a:moveTo>
                    <a:cubicBezTo>
                      <a:pt x="28988" y="0"/>
                      <a:pt x="19726" y="17153"/>
                      <a:pt x="11835" y="34478"/>
                    </a:cubicBezTo>
                    <a:cubicBezTo>
                      <a:pt x="3945" y="51802"/>
                      <a:pt x="0" y="71528"/>
                      <a:pt x="0" y="71528"/>
                    </a:cubicBezTo>
                    <a:cubicBezTo>
                      <a:pt x="0" y="71528"/>
                      <a:pt x="22470" y="56948"/>
                      <a:pt x="29160" y="34478"/>
                    </a:cubicBezTo>
                    <a:cubicBezTo>
                      <a:pt x="35850" y="12007"/>
                      <a:pt x="29160" y="0"/>
                      <a:pt x="2916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89"/>
              <p:cNvSpPr/>
              <p:nvPr/>
            </p:nvSpPr>
            <p:spPr>
              <a:xfrm>
                <a:off x="4870756" y="4093036"/>
                <a:ext cx="100516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00516" h="21650" extrusionOk="0">
                    <a:moveTo>
                      <a:pt x="100517" y="12138"/>
                    </a:moveTo>
                    <a:cubicBezTo>
                      <a:pt x="100517" y="12138"/>
                      <a:pt x="62094" y="-3300"/>
                      <a:pt x="42368" y="645"/>
                    </a:cubicBezTo>
                    <a:cubicBezTo>
                      <a:pt x="22470" y="4762"/>
                      <a:pt x="0" y="12138"/>
                      <a:pt x="0" y="12138"/>
                    </a:cubicBezTo>
                    <a:cubicBezTo>
                      <a:pt x="0" y="12138"/>
                      <a:pt x="15952" y="23459"/>
                      <a:pt x="44941" y="21400"/>
                    </a:cubicBezTo>
                    <a:cubicBezTo>
                      <a:pt x="74101" y="19342"/>
                      <a:pt x="100517" y="12138"/>
                      <a:pt x="100517" y="1213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89"/>
              <p:cNvSpPr/>
              <p:nvPr/>
            </p:nvSpPr>
            <p:spPr>
              <a:xfrm>
                <a:off x="4664869" y="4114436"/>
                <a:ext cx="23523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23523" h="88166" extrusionOk="0">
                    <a:moveTo>
                      <a:pt x="9998" y="0"/>
                    </a:moveTo>
                    <a:cubicBezTo>
                      <a:pt x="9998" y="0"/>
                      <a:pt x="-3209" y="22642"/>
                      <a:pt x="736" y="44083"/>
                    </a:cubicBezTo>
                    <a:cubicBezTo>
                      <a:pt x="4681" y="65525"/>
                      <a:pt x="9998" y="88167"/>
                      <a:pt x="9998" y="88167"/>
                    </a:cubicBezTo>
                    <a:cubicBezTo>
                      <a:pt x="9998" y="88167"/>
                      <a:pt x="25951" y="65181"/>
                      <a:pt x="23206" y="46142"/>
                    </a:cubicBezTo>
                    <a:cubicBezTo>
                      <a:pt x="20462" y="27102"/>
                      <a:pt x="9998" y="171"/>
                      <a:pt x="9998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89"/>
              <p:cNvSpPr/>
              <p:nvPr/>
            </p:nvSpPr>
            <p:spPr>
              <a:xfrm>
                <a:off x="4667320" y="4063663"/>
                <a:ext cx="41882" cy="80619"/>
              </a:xfrm>
              <a:custGeom>
                <a:avLst/>
                <a:gdLst/>
                <a:ahLst/>
                <a:cxnLst/>
                <a:rect l="l" t="t" r="r" b="b"/>
                <a:pathLst>
                  <a:path w="41882" h="80619" extrusionOk="0">
                    <a:moveTo>
                      <a:pt x="171" y="0"/>
                    </a:moveTo>
                    <a:cubicBezTo>
                      <a:pt x="171" y="0"/>
                      <a:pt x="5489" y="29846"/>
                      <a:pt x="18697" y="46142"/>
                    </a:cubicBezTo>
                    <a:cubicBezTo>
                      <a:pt x="31905" y="62266"/>
                      <a:pt x="41167" y="80619"/>
                      <a:pt x="41167" y="80619"/>
                    </a:cubicBezTo>
                    <a:cubicBezTo>
                      <a:pt x="41167" y="80619"/>
                      <a:pt x="45112" y="53346"/>
                      <a:pt x="34478" y="35335"/>
                    </a:cubicBezTo>
                    <a:cubicBezTo>
                      <a:pt x="23843" y="17325"/>
                      <a:pt x="0" y="171"/>
                      <a:pt x="0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89"/>
              <p:cNvSpPr/>
              <p:nvPr/>
            </p:nvSpPr>
            <p:spPr>
              <a:xfrm>
                <a:off x="4605411" y="4114779"/>
                <a:ext cx="36350" cy="77188"/>
              </a:xfrm>
              <a:custGeom>
                <a:avLst/>
                <a:gdLst/>
                <a:ahLst/>
                <a:cxnLst/>
                <a:rect l="l" t="t" r="r" b="b"/>
                <a:pathLst>
                  <a:path w="36350" h="77188" extrusionOk="0">
                    <a:moveTo>
                      <a:pt x="36351" y="0"/>
                    </a:moveTo>
                    <a:cubicBezTo>
                      <a:pt x="36351" y="0"/>
                      <a:pt x="8563" y="18182"/>
                      <a:pt x="1873" y="34478"/>
                    </a:cubicBezTo>
                    <a:cubicBezTo>
                      <a:pt x="-4817" y="50601"/>
                      <a:pt x="8563" y="77189"/>
                      <a:pt x="8563" y="77189"/>
                    </a:cubicBezTo>
                    <a:cubicBezTo>
                      <a:pt x="8563" y="77189"/>
                      <a:pt x="25716" y="51459"/>
                      <a:pt x="29661" y="34478"/>
                    </a:cubicBezTo>
                    <a:cubicBezTo>
                      <a:pt x="33606" y="17496"/>
                      <a:pt x="36351" y="0"/>
                      <a:pt x="363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89"/>
              <p:cNvSpPr/>
              <p:nvPr/>
            </p:nvSpPr>
            <p:spPr>
              <a:xfrm>
                <a:off x="4473833" y="4064521"/>
                <a:ext cx="47922" cy="79590"/>
              </a:xfrm>
              <a:custGeom>
                <a:avLst/>
                <a:gdLst/>
                <a:ahLst/>
                <a:cxnLst/>
                <a:rect l="l" t="t" r="r" b="b"/>
                <a:pathLst>
                  <a:path w="47922" h="79590" extrusionOk="0">
                    <a:moveTo>
                      <a:pt x="0" y="171"/>
                    </a:moveTo>
                    <a:cubicBezTo>
                      <a:pt x="0" y="171"/>
                      <a:pt x="2573" y="34134"/>
                      <a:pt x="13208" y="50258"/>
                    </a:cubicBezTo>
                    <a:cubicBezTo>
                      <a:pt x="23843" y="66382"/>
                      <a:pt x="47686" y="79590"/>
                      <a:pt x="47686" y="79590"/>
                    </a:cubicBezTo>
                    <a:cubicBezTo>
                      <a:pt x="47686" y="79590"/>
                      <a:pt x="50259" y="55919"/>
                      <a:pt x="38423" y="40653"/>
                    </a:cubicBezTo>
                    <a:cubicBezTo>
                      <a:pt x="26587" y="2538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89"/>
              <p:cNvSpPr/>
              <p:nvPr/>
            </p:nvSpPr>
            <p:spPr>
              <a:xfrm>
                <a:off x="4473833" y="4010488"/>
                <a:ext cx="62478" cy="69469"/>
              </a:xfrm>
              <a:custGeom>
                <a:avLst/>
                <a:gdLst/>
                <a:ahLst/>
                <a:cxnLst/>
                <a:rect l="l" t="t" r="r" b="b"/>
                <a:pathLst>
                  <a:path w="62478" h="69469" extrusionOk="0">
                    <a:moveTo>
                      <a:pt x="0" y="0"/>
                    </a:moveTo>
                    <a:cubicBezTo>
                      <a:pt x="0" y="0"/>
                      <a:pt x="1544" y="28646"/>
                      <a:pt x="24014" y="41339"/>
                    </a:cubicBezTo>
                    <a:cubicBezTo>
                      <a:pt x="46314" y="54204"/>
                      <a:pt x="62266" y="69470"/>
                      <a:pt x="62266" y="69470"/>
                    </a:cubicBezTo>
                    <a:cubicBezTo>
                      <a:pt x="62266" y="69470"/>
                      <a:pt x="65353" y="42368"/>
                      <a:pt x="48029" y="30361"/>
                    </a:cubicBezTo>
                    <a:cubicBezTo>
                      <a:pt x="30533" y="18525"/>
                      <a:pt x="172" y="0"/>
                      <a:pt x="172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89"/>
              <p:cNvSpPr/>
              <p:nvPr/>
            </p:nvSpPr>
            <p:spPr>
              <a:xfrm>
                <a:off x="4553081" y="4068466"/>
                <a:ext cx="52488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52488" h="84736" extrusionOk="0">
                    <a:moveTo>
                      <a:pt x="52488" y="171"/>
                    </a:moveTo>
                    <a:cubicBezTo>
                      <a:pt x="52488" y="171"/>
                      <a:pt x="13379" y="24700"/>
                      <a:pt x="6690" y="41510"/>
                    </a:cubicBezTo>
                    <a:cubicBezTo>
                      <a:pt x="0" y="58320"/>
                      <a:pt x="0" y="84736"/>
                      <a:pt x="0" y="84736"/>
                    </a:cubicBezTo>
                    <a:cubicBezTo>
                      <a:pt x="0" y="84736"/>
                      <a:pt x="20584" y="59178"/>
                      <a:pt x="29503" y="46142"/>
                    </a:cubicBezTo>
                    <a:cubicBezTo>
                      <a:pt x="38423" y="33277"/>
                      <a:pt x="52317" y="0"/>
                      <a:pt x="52317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89"/>
              <p:cNvSpPr/>
              <p:nvPr/>
            </p:nvSpPr>
            <p:spPr>
              <a:xfrm>
                <a:off x="4730643" y="4051999"/>
                <a:ext cx="35059" cy="88166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88166" extrusionOk="0">
                    <a:moveTo>
                      <a:pt x="1173" y="0"/>
                    </a:moveTo>
                    <a:cubicBezTo>
                      <a:pt x="1173" y="0"/>
                      <a:pt x="-4144" y="31562"/>
                      <a:pt x="7863" y="51974"/>
                    </a:cubicBezTo>
                    <a:cubicBezTo>
                      <a:pt x="19698" y="72386"/>
                      <a:pt x="30333" y="88167"/>
                      <a:pt x="30333" y="88167"/>
                    </a:cubicBezTo>
                    <a:cubicBezTo>
                      <a:pt x="30333" y="88167"/>
                      <a:pt x="40968" y="73758"/>
                      <a:pt x="30333" y="51974"/>
                    </a:cubicBezTo>
                    <a:cubicBezTo>
                      <a:pt x="19698" y="30018"/>
                      <a:pt x="1173" y="0"/>
                      <a:pt x="1173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89"/>
              <p:cNvSpPr/>
              <p:nvPr/>
            </p:nvSpPr>
            <p:spPr>
              <a:xfrm>
                <a:off x="5063899" y="4068637"/>
                <a:ext cx="72729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72729" h="58148" extrusionOk="0">
                    <a:moveTo>
                      <a:pt x="72729" y="0"/>
                    </a:moveTo>
                    <a:cubicBezTo>
                      <a:pt x="72729" y="0"/>
                      <a:pt x="31733" y="13036"/>
                      <a:pt x="21098" y="24358"/>
                    </a:cubicBezTo>
                    <a:cubicBezTo>
                      <a:pt x="10463" y="35678"/>
                      <a:pt x="0" y="58149"/>
                      <a:pt x="0" y="58149"/>
                    </a:cubicBezTo>
                    <a:cubicBezTo>
                      <a:pt x="0" y="58149"/>
                      <a:pt x="22470" y="47857"/>
                      <a:pt x="36364" y="35164"/>
                    </a:cubicBezTo>
                    <a:cubicBezTo>
                      <a:pt x="50258" y="22471"/>
                      <a:pt x="72729" y="0"/>
                      <a:pt x="7272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89"/>
              <p:cNvSpPr/>
              <p:nvPr/>
            </p:nvSpPr>
            <p:spPr>
              <a:xfrm>
                <a:off x="5084562" y="4109802"/>
                <a:ext cx="82599" cy="30431"/>
              </a:xfrm>
              <a:custGeom>
                <a:avLst/>
                <a:gdLst/>
                <a:ahLst/>
                <a:cxnLst/>
                <a:rect l="l" t="t" r="r" b="b"/>
                <a:pathLst>
                  <a:path w="82599" h="30431" extrusionOk="0">
                    <a:moveTo>
                      <a:pt x="82599" y="346"/>
                    </a:moveTo>
                    <a:cubicBezTo>
                      <a:pt x="82599" y="346"/>
                      <a:pt x="53953" y="-1884"/>
                      <a:pt x="33198" y="4977"/>
                    </a:cubicBezTo>
                    <a:cubicBezTo>
                      <a:pt x="12443" y="11839"/>
                      <a:pt x="-3338" y="31736"/>
                      <a:pt x="607" y="30364"/>
                    </a:cubicBezTo>
                    <a:cubicBezTo>
                      <a:pt x="4553" y="28992"/>
                      <a:pt x="40231" y="31736"/>
                      <a:pt x="52238" y="22473"/>
                    </a:cubicBezTo>
                    <a:cubicBezTo>
                      <a:pt x="64074" y="13211"/>
                      <a:pt x="82599" y="346"/>
                      <a:pt x="82599" y="346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89"/>
              <p:cNvSpPr/>
              <p:nvPr/>
            </p:nvSpPr>
            <p:spPr>
              <a:xfrm>
                <a:off x="4529963" y="3796247"/>
                <a:ext cx="35124" cy="70155"/>
              </a:xfrm>
              <a:custGeom>
                <a:avLst/>
                <a:gdLst/>
                <a:ahLst/>
                <a:cxnLst/>
                <a:rect l="l" t="t" r="r" b="b"/>
                <a:pathLst>
                  <a:path w="35124" h="70155" extrusionOk="0">
                    <a:moveTo>
                      <a:pt x="35124" y="0"/>
                    </a:moveTo>
                    <a:cubicBezTo>
                      <a:pt x="35124" y="0"/>
                      <a:pt x="15741" y="9263"/>
                      <a:pt x="6307" y="34478"/>
                    </a:cubicBezTo>
                    <a:cubicBezTo>
                      <a:pt x="-3127" y="59693"/>
                      <a:pt x="818" y="70156"/>
                      <a:pt x="818" y="70156"/>
                    </a:cubicBezTo>
                    <a:cubicBezTo>
                      <a:pt x="818" y="70156"/>
                      <a:pt x="15399" y="54204"/>
                      <a:pt x="23289" y="35164"/>
                    </a:cubicBezTo>
                    <a:cubicBezTo>
                      <a:pt x="31179" y="16124"/>
                      <a:pt x="35124" y="171"/>
                      <a:pt x="35124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89"/>
              <p:cNvSpPr/>
              <p:nvPr/>
            </p:nvSpPr>
            <p:spPr>
              <a:xfrm>
                <a:off x="4505052" y="3762507"/>
                <a:ext cx="482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8200" h="45575" extrusionOk="0">
                    <a:moveTo>
                      <a:pt x="48200" y="1149"/>
                    </a:moveTo>
                    <a:cubicBezTo>
                      <a:pt x="48200" y="1149"/>
                      <a:pt x="24186" y="-5369"/>
                      <a:pt x="13379" y="12642"/>
                    </a:cubicBezTo>
                    <a:cubicBezTo>
                      <a:pt x="2573" y="30824"/>
                      <a:pt x="0" y="45576"/>
                      <a:pt x="0" y="45576"/>
                    </a:cubicBezTo>
                    <a:cubicBezTo>
                      <a:pt x="0" y="45576"/>
                      <a:pt x="27788" y="30138"/>
                      <a:pt x="34135" y="23448"/>
                    </a:cubicBezTo>
                    <a:cubicBezTo>
                      <a:pt x="44084" y="12642"/>
                      <a:pt x="48200" y="1149"/>
                      <a:pt x="48200" y="1149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89"/>
              <p:cNvSpPr/>
              <p:nvPr/>
            </p:nvSpPr>
            <p:spPr>
              <a:xfrm>
                <a:off x="5219992" y="4109805"/>
                <a:ext cx="102375" cy="76845"/>
              </a:xfrm>
              <a:custGeom>
                <a:avLst/>
                <a:gdLst/>
                <a:ahLst/>
                <a:cxnLst/>
                <a:rect l="l" t="t" r="r" b="b"/>
                <a:pathLst>
                  <a:path w="102375" h="76845" extrusionOk="0">
                    <a:moveTo>
                      <a:pt x="101889" y="0"/>
                    </a:moveTo>
                    <a:cubicBezTo>
                      <a:pt x="101889" y="0"/>
                      <a:pt x="85937" y="21270"/>
                      <a:pt x="72729" y="30532"/>
                    </a:cubicBezTo>
                    <a:cubicBezTo>
                      <a:pt x="59521" y="39795"/>
                      <a:pt x="43569" y="43569"/>
                      <a:pt x="43569" y="43569"/>
                    </a:cubicBezTo>
                    <a:lnTo>
                      <a:pt x="56777" y="15266"/>
                    </a:lnTo>
                    <a:cubicBezTo>
                      <a:pt x="56777" y="15266"/>
                      <a:pt x="30361" y="31562"/>
                      <a:pt x="21098" y="43569"/>
                    </a:cubicBezTo>
                    <a:cubicBezTo>
                      <a:pt x="11836" y="55576"/>
                      <a:pt x="0" y="76846"/>
                      <a:pt x="0" y="76846"/>
                    </a:cubicBezTo>
                    <a:lnTo>
                      <a:pt x="39624" y="59349"/>
                    </a:lnTo>
                    <a:lnTo>
                      <a:pt x="37051" y="76846"/>
                    </a:lnTo>
                    <a:cubicBezTo>
                      <a:pt x="37051" y="76846"/>
                      <a:pt x="76674" y="67240"/>
                      <a:pt x="91254" y="43569"/>
                    </a:cubicBezTo>
                    <a:cubicBezTo>
                      <a:pt x="105835" y="19898"/>
                      <a:pt x="101889" y="0"/>
                      <a:pt x="101889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89"/>
              <p:cNvSpPr/>
              <p:nvPr/>
            </p:nvSpPr>
            <p:spPr>
              <a:xfrm>
                <a:off x="5021531" y="4168811"/>
                <a:ext cx="88681" cy="34518"/>
              </a:xfrm>
              <a:custGeom>
                <a:avLst/>
                <a:gdLst/>
                <a:ahLst/>
                <a:cxnLst/>
                <a:rect l="l" t="t" r="r" b="b"/>
                <a:pathLst>
                  <a:path w="88681" h="34518" extrusionOk="0">
                    <a:moveTo>
                      <a:pt x="88681" y="171"/>
                    </a:moveTo>
                    <a:cubicBezTo>
                      <a:pt x="88681" y="171"/>
                      <a:pt x="47686" y="17668"/>
                      <a:pt x="33105" y="17668"/>
                    </a:cubicBezTo>
                    <a:lnTo>
                      <a:pt x="0" y="17668"/>
                    </a:lnTo>
                    <a:cubicBezTo>
                      <a:pt x="0" y="17668"/>
                      <a:pt x="9263" y="39109"/>
                      <a:pt x="34478" y="33620"/>
                    </a:cubicBezTo>
                    <a:cubicBezTo>
                      <a:pt x="59693" y="28131"/>
                      <a:pt x="88681" y="0"/>
                      <a:pt x="88681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89"/>
              <p:cNvSpPr/>
              <p:nvPr/>
            </p:nvSpPr>
            <p:spPr>
              <a:xfrm>
                <a:off x="4809199" y="4133648"/>
                <a:ext cx="72362" cy="42610"/>
              </a:xfrm>
              <a:custGeom>
                <a:avLst/>
                <a:gdLst/>
                <a:ahLst/>
                <a:cxnLst/>
                <a:rect l="l" t="t" r="r" b="b"/>
                <a:pathLst>
                  <a:path w="72362" h="42610" extrusionOk="0">
                    <a:moveTo>
                      <a:pt x="72191" y="0"/>
                    </a:moveTo>
                    <a:cubicBezTo>
                      <a:pt x="72191" y="0"/>
                      <a:pt x="39086" y="2573"/>
                      <a:pt x="23305" y="14580"/>
                    </a:cubicBezTo>
                    <a:cubicBezTo>
                      <a:pt x="7353" y="26416"/>
                      <a:pt x="-3111" y="44941"/>
                      <a:pt x="835" y="42368"/>
                    </a:cubicBezTo>
                    <a:cubicBezTo>
                      <a:pt x="4780" y="39795"/>
                      <a:pt x="33940" y="38080"/>
                      <a:pt x="47834" y="24357"/>
                    </a:cubicBezTo>
                    <a:cubicBezTo>
                      <a:pt x="61728" y="10635"/>
                      <a:pt x="72363" y="0"/>
                      <a:pt x="72363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89"/>
              <p:cNvSpPr/>
              <p:nvPr/>
            </p:nvSpPr>
            <p:spPr>
              <a:xfrm>
                <a:off x="5598489" y="3961259"/>
                <a:ext cx="30604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30604" h="90568" extrusionOk="0">
                    <a:moveTo>
                      <a:pt x="30433" y="0"/>
                    </a:moveTo>
                    <a:cubicBezTo>
                      <a:pt x="30433" y="0"/>
                      <a:pt x="17225" y="20069"/>
                      <a:pt x="7962" y="42540"/>
                    </a:cubicBezTo>
                    <a:cubicBezTo>
                      <a:pt x="-1301" y="65010"/>
                      <a:pt x="72" y="90568"/>
                      <a:pt x="72" y="90568"/>
                    </a:cubicBezTo>
                    <a:cubicBezTo>
                      <a:pt x="72" y="90568"/>
                      <a:pt x="18597" y="67755"/>
                      <a:pt x="23914" y="49229"/>
                    </a:cubicBezTo>
                    <a:cubicBezTo>
                      <a:pt x="29232" y="30704"/>
                      <a:pt x="30604" y="0"/>
                      <a:pt x="3060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89"/>
              <p:cNvSpPr/>
              <p:nvPr/>
            </p:nvSpPr>
            <p:spPr>
              <a:xfrm>
                <a:off x="5640673" y="3966920"/>
                <a:ext cx="21804" cy="77874"/>
              </a:xfrm>
              <a:custGeom>
                <a:avLst/>
                <a:gdLst/>
                <a:ahLst/>
                <a:cxnLst/>
                <a:rect l="l" t="t" r="r" b="b"/>
                <a:pathLst>
                  <a:path w="21804" h="77874" extrusionOk="0">
                    <a:moveTo>
                      <a:pt x="14664" y="0"/>
                    </a:moveTo>
                    <a:cubicBezTo>
                      <a:pt x="14664" y="0"/>
                      <a:pt x="-1289" y="21270"/>
                      <a:pt x="84" y="39795"/>
                    </a:cubicBezTo>
                    <a:cubicBezTo>
                      <a:pt x="1456" y="58320"/>
                      <a:pt x="14664" y="77875"/>
                      <a:pt x="14664" y="77875"/>
                    </a:cubicBezTo>
                    <a:cubicBezTo>
                      <a:pt x="14664" y="77875"/>
                      <a:pt x="23926" y="60722"/>
                      <a:pt x="21353" y="38938"/>
                    </a:cubicBezTo>
                    <a:cubicBezTo>
                      <a:pt x="18781" y="17153"/>
                      <a:pt x="14664" y="0"/>
                      <a:pt x="1466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89"/>
              <p:cNvSpPr/>
              <p:nvPr/>
            </p:nvSpPr>
            <p:spPr>
              <a:xfrm>
                <a:off x="4571225" y="3994708"/>
                <a:ext cx="19982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59006" extrusionOk="0">
                    <a:moveTo>
                      <a:pt x="1754" y="0"/>
                    </a:moveTo>
                    <a:cubicBezTo>
                      <a:pt x="1754" y="0"/>
                      <a:pt x="-2192" y="6690"/>
                      <a:pt x="1754" y="26416"/>
                    </a:cubicBezTo>
                    <a:cubicBezTo>
                      <a:pt x="5699" y="46313"/>
                      <a:pt x="8100" y="59007"/>
                      <a:pt x="8100" y="59007"/>
                    </a:cubicBezTo>
                    <a:cubicBezTo>
                      <a:pt x="8100" y="59007"/>
                      <a:pt x="24224" y="40996"/>
                      <a:pt x="18907" y="26416"/>
                    </a:cubicBezTo>
                    <a:cubicBezTo>
                      <a:pt x="13589" y="11836"/>
                      <a:pt x="1754" y="0"/>
                      <a:pt x="1754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89"/>
              <p:cNvSpPr/>
              <p:nvPr/>
            </p:nvSpPr>
            <p:spPr>
              <a:xfrm>
                <a:off x="4536269" y="3943935"/>
                <a:ext cx="28989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8989" h="84736" extrusionOk="0">
                    <a:moveTo>
                      <a:pt x="28819" y="0"/>
                    </a:moveTo>
                    <a:cubicBezTo>
                      <a:pt x="28819" y="0"/>
                      <a:pt x="173" y="18182"/>
                      <a:pt x="2" y="36364"/>
                    </a:cubicBezTo>
                    <a:cubicBezTo>
                      <a:pt x="-170" y="54547"/>
                      <a:pt x="14410" y="84736"/>
                      <a:pt x="14410" y="84736"/>
                    </a:cubicBezTo>
                    <a:cubicBezTo>
                      <a:pt x="14410" y="84736"/>
                      <a:pt x="20928" y="59349"/>
                      <a:pt x="22300" y="43054"/>
                    </a:cubicBezTo>
                    <a:cubicBezTo>
                      <a:pt x="23673" y="26759"/>
                      <a:pt x="28990" y="0"/>
                      <a:pt x="28990" y="0"/>
                    </a:cubicBezTo>
                    <a:close/>
                  </a:path>
                </a:pathLst>
              </a:custGeom>
              <a:solidFill>
                <a:srgbClr val="EDD7CE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89"/>
              <p:cNvSpPr/>
              <p:nvPr/>
            </p:nvSpPr>
            <p:spPr>
              <a:xfrm>
                <a:off x="4730615" y="3658728"/>
                <a:ext cx="592124" cy="130829"/>
              </a:xfrm>
              <a:custGeom>
                <a:avLst/>
                <a:gdLst/>
                <a:ahLst/>
                <a:cxnLst/>
                <a:rect l="l" t="t" r="r" b="b"/>
                <a:pathLst>
                  <a:path w="592124" h="130829" extrusionOk="0">
                    <a:moveTo>
                      <a:pt x="591781" y="23451"/>
                    </a:moveTo>
                    <a:cubicBezTo>
                      <a:pt x="591781" y="23451"/>
                      <a:pt x="551643" y="4754"/>
                      <a:pt x="507902" y="809"/>
                    </a:cubicBezTo>
                    <a:cubicBezTo>
                      <a:pt x="464162" y="-3136"/>
                      <a:pt x="420937" y="8184"/>
                      <a:pt x="386974" y="16761"/>
                    </a:cubicBezTo>
                    <a:cubicBezTo>
                      <a:pt x="353010" y="25338"/>
                      <a:pt x="290916" y="11615"/>
                      <a:pt x="290916" y="11615"/>
                    </a:cubicBezTo>
                    <a:lnTo>
                      <a:pt x="302409" y="41633"/>
                    </a:lnTo>
                    <a:cubicBezTo>
                      <a:pt x="302409" y="41633"/>
                      <a:pt x="259012" y="26710"/>
                      <a:pt x="216643" y="19849"/>
                    </a:cubicBezTo>
                    <a:cubicBezTo>
                      <a:pt x="174275" y="12987"/>
                      <a:pt x="139969" y="8871"/>
                      <a:pt x="139969" y="8871"/>
                    </a:cubicBezTo>
                    <a:lnTo>
                      <a:pt x="150604" y="27739"/>
                    </a:lnTo>
                    <a:cubicBezTo>
                      <a:pt x="150604" y="27739"/>
                      <a:pt x="92112" y="-220"/>
                      <a:pt x="46485" y="21736"/>
                    </a:cubicBezTo>
                    <a:cubicBezTo>
                      <a:pt x="19040" y="34943"/>
                      <a:pt x="0" y="53469"/>
                      <a:pt x="0" y="53469"/>
                    </a:cubicBezTo>
                    <a:cubicBezTo>
                      <a:pt x="0" y="53469"/>
                      <a:pt x="56434" y="53469"/>
                      <a:pt x="68269" y="53126"/>
                    </a:cubicBezTo>
                    <a:cubicBezTo>
                      <a:pt x="49401" y="69936"/>
                      <a:pt x="34992" y="95665"/>
                      <a:pt x="34992" y="95665"/>
                    </a:cubicBezTo>
                    <a:cubicBezTo>
                      <a:pt x="34992" y="95665"/>
                      <a:pt x="73072" y="81428"/>
                      <a:pt x="104119" y="75253"/>
                    </a:cubicBezTo>
                    <a:cubicBezTo>
                      <a:pt x="129163" y="70279"/>
                      <a:pt x="171531" y="63760"/>
                      <a:pt x="181480" y="77311"/>
                    </a:cubicBezTo>
                    <a:cubicBezTo>
                      <a:pt x="160038" y="91206"/>
                      <a:pt x="164670" y="126541"/>
                      <a:pt x="164670" y="126541"/>
                    </a:cubicBezTo>
                    <a:cubicBezTo>
                      <a:pt x="164670" y="126541"/>
                      <a:pt x="190399" y="103727"/>
                      <a:pt x="249063" y="85202"/>
                    </a:cubicBezTo>
                    <a:cubicBezTo>
                      <a:pt x="285942" y="73538"/>
                      <a:pt x="304810" y="82286"/>
                      <a:pt x="321449" y="82286"/>
                    </a:cubicBezTo>
                    <a:cubicBezTo>
                      <a:pt x="304639" y="99096"/>
                      <a:pt x="291088" y="130829"/>
                      <a:pt x="291088" y="130829"/>
                    </a:cubicBezTo>
                    <a:cubicBezTo>
                      <a:pt x="291088" y="130829"/>
                      <a:pt x="373594" y="96694"/>
                      <a:pt x="395378" y="82286"/>
                    </a:cubicBezTo>
                    <a:cubicBezTo>
                      <a:pt x="416991" y="67877"/>
                      <a:pt x="435688" y="47293"/>
                      <a:pt x="475483" y="34600"/>
                    </a:cubicBezTo>
                    <a:cubicBezTo>
                      <a:pt x="515107" y="22078"/>
                      <a:pt x="592124" y="23451"/>
                      <a:pt x="592124" y="2345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89"/>
              <p:cNvSpPr/>
              <p:nvPr/>
            </p:nvSpPr>
            <p:spPr>
              <a:xfrm>
                <a:off x="5204897" y="3706193"/>
                <a:ext cx="87309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87309" h="31733" extrusionOk="0">
                    <a:moveTo>
                      <a:pt x="87309" y="0"/>
                    </a:moveTo>
                    <a:cubicBezTo>
                      <a:pt x="87309" y="0"/>
                      <a:pt x="56605" y="2058"/>
                      <a:pt x="36708" y="7890"/>
                    </a:cubicBezTo>
                    <a:cubicBezTo>
                      <a:pt x="16810" y="13894"/>
                      <a:pt x="0" y="31733"/>
                      <a:pt x="0" y="31733"/>
                    </a:cubicBezTo>
                    <a:cubicBezTo>
                      <a:pt x="0" y="31733"/>
                      <a:pt x="33792" y="29160"/>
                      <a:pt x="46656" y="22470"/>
                    </a:cubicBezTo>
                    <a:cubicBezTo>
                      <a:pt x="59521" y="15781"/>
                      <a:pt x="87309" y="0"/>
                      <a:pt x="87309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89"/>
              <p:cNvSpPr/>
              <p:nvPr/>
            </p:nvSpPr>
            <p:spPr>
              <a:xfrm>
                <a:off x="5259801" y="3706193"/>
                <a:ext cx="51274" cy="56273"/>
              </a:xfrm>
              <a:custGeom>
                <a:avLst/>
                <a:gdLst/>
                <a:ahLst/>
                <a:cxnLst/>
                <a:rect l="l" t="t" r="r" b="b"/>
                <a:pathLst>
                  <a:path w="51274" h="56273" extrusionOk="0">
                    <a:moveTo>
                      <a:pt x="51274" y="0"/>
                    </a:moveTo>
                    <a:cubicBezTo>
                      <a:pt x="51274" y="0"/>
                      <a:pt x="26402" y="13894"/>
                      <a:pt x="15596" y="26759"/>
                    </a:cubicBezTo>
                    <a:cubicBezTo>
                      <a:pt x="4618" y="39624"/>
                      <a:pt x="-2244" y="56777"/>
                      <a:pt x="672" y="56262"/>
                    </a:cubicBezTo>
                    <a:cubicBezTo>
                      <a:pt x="3589" y="55576"/>
                      <a:pt x="25545" y="47686"/>
                      <a:pt x="32406" y="36708"/>
                    </a:cubicBezTo>
                    <a:cubicBezTo>
                      <a:pt x="39267" y="25730"/>
                      <a:pt x="51274" y="0"/>
                      <a:pt x="51274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89"/>
              <p:cNvSpPr/>
              <p:nvPr/>
            </p:nvSpPr>
            <p:spPr>
              <a:xfrm>
                <a:off x="4676754" y="3658679"/>
                <a:ext cx="71356" cy="23804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23804" extrusionOk="0">
                    <a:moveTo>
                      <a:pt x="71357" y="0"/>
                    </a:moveTo>
                    <a:cubicBezTo>
                      <a:pt x="71357" y="0"/>
                      <a:pt x="50087" y="4803"/>
                      <a:pt x="32591" y="9777"/>
                    </a:cubicBezTo>
                    <a:cubicBezTo>
                      <a:pt x="15095" y="14752"/>
                      <a:pt x="0" y="20755"/>
                      <a:pt x="0" y="20755"/>
                    </a:cubicBezTo>
                    <a:cubicBezTo>
                      <a:pt x="0" y="20755"/>
                      <a:pt x="24014" y="27616"/>
                      <a:pt x="40824" y="20755"/>
                    </a:cubicBezTo>
                    <a:cubicBezTo>
                      <a:pt x="57634" y="13723"/>
                      <a:pt x="71357" y="171"/>
                      <a:pt x="71357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89"/>
              <p:cNvSpPr/>
              <p:nvPr/>
            </p:nvSpPr>
            <p:spPr>
              <a:xfrm>
                <a:off x="5317765" y="3672402"/>
                <a:ext cx="111793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111793" h="128304" extrusionOk="0">
                    <a:moveTo>
                      <a:pt x="64324" y="0"/>
                    </a:moveTo>
                    <a:cubicBezTo>
                      <a:pt x="64324" y="0"/>
                      <a:pt x="33963" y="16467"/>
                      <a:pt x="17325" y="42368"/>
                    </a:cubicBezTo>
                    <a:cubicBezTo>
                      <a:pt x="5832" y="60379"/>
                      <a:pt x="0" y="82678"/>
                      <a:pt x="0" y="82678"/>
                    </a:cubicBezTo>
                    <a:lnTo>
                      <a:pt x="34649" y="60893"/>
                    </a:lnTo>
                    <a:cubicBezTo>
                      <a:pt x="34649" y="60893"/>
                      <a:pt x="41854" y="69985"/>
                      <a:pt x="37222" y="90054"/>
                    </a:cubicBezTo>
                    <a:cubicBezTo>
                      <a:pt x="33620" y="105663"/>
                      <a:pt x="19383" y="128305"/>
                      <a:pt x="19383" y="128305"/>
                    </a:cubicBezTo>
                    <a:cubicBezTo>
                      <a:pt x="19383" y="128305"/>
                      <a:pt x="41167" y="117327"/>
                      <a:pt x="55747" y="105834"/>
                    </a:cubicBezTo>
                    <a:cubicBezTo>
                      <a:pt x="71700" y="93313"/>
                      <a:pt x="70327" y="61579"/>
                      <a:pt x="70327" y="61579"/>
                    </a:cubicBezTo>
                    <a:lnTo>
                      <a:pt x="89539" y="96057"/>
                    </a:lnTo>
                    <a:cubicBezTo>
                      <a:pt x="89539" y="96057"/>
                      <a:pt x="100860" y="70671"/>
                      <a:pt x="108750" y="42540"/>
                    </a:cubicBezTo>
                    <a:cubicBezTo>
                      <a:pt x="116641" y="14409"/>
                      <a:pt x="106692" y="171"/>
                      <a:pt x="106692" y="171"/>
                    </a:cubicBezTo>
                    <a:cubicBezTo>
                      <a:pt x="106692" y="171"/>
                      <a:pt x="92798" y="16638"/>
                      <a:pt x="73930" y="35507"/>
                    </a:cubicBezTo>
                    <a:cubicBezTo>
                      <a:pt x="69127" y="20584"/>
                      <a:pt x="64495" y="171"/>
                      <a:pt x="64495" y="17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89"/>
              <p:cNvSpPr/>
              <p:nvPr/>
            </p:nvSpPr>
            <p:spPr>
              <a:xfrm>
                <a:off x="5429603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153520" y="17662"/>
                    </a:moveTo>
                    <a:cubicBezTo>
                      <a:pt x="153520" y="17662"/>
                      <a:pt x="106178" y="-6524"/>
                      <a:pt x="72729" y="1709"/>
                    </a:cubicBezTo>
                    <a:cubicBezTo>
                      <a:pt x="39109" y="9943"/>
                      <a:pt x="0" y="49566"/>
                      <a:pt x="0" y="49566"/>
                    </a:cubicBezTo>
                    <a:cubicBezTo>
                      <a:pt x="0" y="49566"/>
                      <a:pt x="21784" y="99139"/>
                      <a:pt x="76846" y="92792"/>
                    </a:cubicBezTo>
                    <a:cubicBezTo>
                      <a:pt x="131907" y="86445"/>
                      <a:pt x="159867" y="61745"/>
                      <a:pt x="159867" y="61745"/>
                    </a:cubicBezTo>
                    <a:lnTo>
                      <a:pt x="153692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89"/>
              <p:cNvSpPr/>
              <p:nvPr/>
            </p:nvSpPr>
            <p:spPr>
              <a:xfrm>
                <a:off x="5815890" y="3341696"/>
                <a:ext cx="159866" cy="93353"/>
              </a:xfrm>
              <a:custGeom>
                <a:avLst/>
                <a:gdLst/>
                <a:ahLst/>
                <a:cxnLst/>
                <a:rect l="l" t="t" r="r" b="b"/>
                <a:pathLst>
                  <a:path w="159866" h="93353" extrusionOk="0">
                    <a:moveTo>
                      <a:pt x="6347" y="17662"/>
                    </a:moveTo>
                    <a:cubicBezTo>
                      <a:pt x="6347" y="17662"/>
                      <a:pt x="53689" y="-6524"/>
                      <a:pt x="87138" y="1709"/>
                    </a:cubicBezTo>
                    <a:cubicBezTo>
                      <a:pt x="120758" y="9943"/>
                      <a:pt x="159867" y="49566"/>
                      <a:pt x="159867" y="49566"/>
                    </a:cubicBezTo>
                    <a:cubicBezTo>
                      <a:pt x="159867" y="49566"/>
                      <a:pt x="138082" y="99139"/>
                      <a:pt x="83021" y="92792"/>
                    </a:cubicBezTo>
                    <a:cubicBezTo>
                      <a:pt x="27960" y="86445"/>
                      <a:pt x="0" y="61745"/>
                      <a:pt x="0" y="61745"/>
                    </a:cubicBezTo>
                    <a:lnTo>
                      <a:pt x="6175" y="176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89"/>
              <p:cNvSpPr/>
              <p:nvPr/>
            </p:nvSpPr>
            <p:spPr>
              <a:xfrm>
                <a:off x="5530501" y="3506874"/>
                <a:ext cx="325972" cy="224677"/>
              </a:xfrm>
              <a:custGeom>
                <a:avLst/>
                <a:gdLst/>
                <a:ahLst/>
                <a:cxnLst/>
                <a:rect l="l" t="t" r="r" b="b"/>
                <a:pathLst>
                  <a:path w="325972" h="224677" extrusionOk="0">
                    <a:moveTo>
                      <a:pt x="4422" y="0"/>
                    </a:moveTo>
                    <a:cubicBezTo>
                      <a:pt x="4422" y="0"/>
                      <a:pt x="-5527" y="22642"/>
                      <a:pt x="4422" y="38080"/>
                    </a:cubicBezTo>
                    <a:cubicBezTo>
                      <a:pt x="14370" y="53689"/>
                      <a:pt x="11798" y="74787"/>
                      <a:pt x="13684" y="84908"/>
                    </a:cubicBezTo>
                    <a:cubicBezTo>
                      <a:pt x="15743" y="95028"/>
                      <a:pt x="18659" y="117842"/>
                      <a:pt x="31523" y="123845"/>
                    </a:cubicBezTo>
                    <a:cubicBezTo>
                      <a:pt x="44388" y="129849"/>
                      <a:pt x="40443" y="146659"/>
                      <a:pt x="49363" y="157637"/>
                    </a:cubicBezTo>
                    <a:cubicBezTo>
                      <a:pt x="58282" y="168615"/>
                      <a:pt x="64457" y="176505"/>
                      <a:pt x="75778" y="177534"/>
                    </a:cubicBezTo>
                    <a:cubicBezTo>
                      <a:pt x="87100" y="178563"/>
                      <a:pt x="95505" y="209611"/>
                      <a:pt x="116603" y="214928"/>
                    </a:cubicBezTo>
                    <a:cubicBezTo>
                      <a:pt x="137701" y="220246"/>
                      <a:pt x="155369" y="196403"/>
                      <a:pt x="165832" y="199319"/>
                    </a:cubicBezTo>
                    <a:cubicBezTo>
                      <a:pt x="176295" y="202235"/>
                      <a:pt x="197908" y="234311"/>
                      <a:pt x="227755" y="221789"/>
                    </a:cubicBezTo>
                    <a:cubicBezTo>
                      <a:pt x="257601" y="209268"/>
                      <a:pt x="257258" y="186454"/>
                      <a:pt x="265835" y="177534"/>
                    </a:cubicBezTo>
                    <a:cubicBezTo>
                      <a:pt x="274411" y="168615"/>
                      <a:pt x="292422" y="169987"/>
                      <a:pt x="301341" y="151976"/>
                    </a:cubicBezTo>
                    <a:cubicBezTo>
                      <a:pt x="310261" y="133966"/>
                      <a:pt x="309232" y="122816"/>
                      <a:pt x="318151" y="111495"/>
                    </a:cubicBezTo>
                    <a:cubicBezTo>
                      <a:pt x="327071" y="100174"/>
                      <a:pt x="329987" y="73415"/>
                      <a:pt x="318151" y="63981"/>
                    </a:cubicBezTo>
                    <a:cubicBezTo>
                      <a:pt x="306316" y="54547"/>
                      <a:pt x="4250" y="172"/>
                      <a:pt x="4250" y="172"/>
                    </a:cubicBezTo>
                    <a:close/>
                  </a:path>
                </a:pathLst>
              </a:custGeom>
              <a:solidFill>
                <a:srgbClr val="191919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89"/>
              <p:cNvSpPr/>
              <p:nvPr/>
            </p:nvSpPr>
            <p:spPr>
              <a:xfrm>
                <a:off x="5531752" y="3297885"/>
                <a:ext cx="326313" cy="405746"/>
              </a:xfrm>
              <a:custGeom>
                <a:avLst/>
                <a:gdLst/>
                <a:ahLst/>
                <a:cxnLst/>
                <a:rect l="l" t="t" r="r" b="b"/>
                <a:pathLst>
                  <a:path w="326313" h="405746" extrusionOk="0">
                    <a:moveTo>
                      <a:pt x="12434" y="187719"/>
                    </a:moveTo>
                    <a:cubicBezTo>
                      <a:pt x="7802" y="196810"/>
                      <a:pt x="-946" y="211562"/>
                      <a:pt x="83" y="226657"/>
                    </a:cubicBezTo>
                    <a:cubicBezTo>
                      <a:pt x="1113" y="241751"/>
                      <a:pt x="28558" y="250500"/>
                      <a:pt x="26328" y="270569"/>
                    </a:cubicBezTo>
                    <a:cubicBezTo>
                      <a:pt x="24098" y="290638"/>
                      <a:pt x="27014" y="308305"/>
                      <a:pt x="48112" y="318254"/>
                    </a:cubicBezTo>
                    <a:cubicBezTo>
                      <a:pt x="53429" y="320827"/>
                      <a:pt x="63378" y="327517"/>
                      <a:pt x="61320" y="345356"/>
                    </a:cubicBezTo>
                    <a:cubicBezTo>
                      <a:pt x="59605" y="360794"/>
                      <a:pt x="70068" y="369370"/>
                      <a:pt x="87049" y="372458"/>
                    </a:cubicBezTo>
                    <a:cubicBezTo>
                      <a:pt x="97856" y="374516"/>
                      <a:pt x="102659" y="375202"/>
                      <a:pt x="106432" y="379319"/>
                    </a:cubicBezTo>
                    <a:cubicBezTo>
                      <a:pt x="112779" y="386180"/>
                      <a:pt x="119126" y="396472"/>
                      <a:pt x="129417" y="399559"/>
                    </a:cubicBezTo>
                    <a:cubicBezTo>
                      <a:pt x="150001" y="405735"/>
                      <a:pt x="158921" y="381549"/>
                      <a:pt x="181734" y="394928"/>
                    </a:cubicBezTo>
                    <a:cubicBezTo>
                      <a:pt x="200088" y="405735"/>
                      <a:pt x="234566" y="419629"/>
                      <a:pt x="255836" y="374344"/>
                    </a:cubicBezTo>
                    <a:cubicBezTo>
                      <a:pt x="264584" y="355819"/>
                      <a:pt x="278992" y="365768"/>
                      <a:pt x="286540" y="347243"/>
                    </a:cubicBezTo>
                    <a:cubicBezTo>
                      <a:pt x="294087" y="328717"/>
                      <a:pt x="294087" y="328717"/>
                      <a:pt x="315185" y="302988"/>
                    </a:cubicBezTo>
                    <a:cubicBezTo>
                      <a:pt x="332681" y="281718"/>
                      <a:pt x="304550" y="265251"/>
                      <a:pt x="315185" y="254616"/>
                    </a:cubicBezTo>
                    <a:cubicBezTo>
                      <a:pt x="325820" y="243981"/>
                      <a:pt x="333711" y="225456"/>
                      <a:pt x="315185" y="204358"/>
                    </a:cubicBezTo>
                    <a:cubicBezTo>
                      <a:pt x="296660" y="183259"/>
                      <a:pt x="316558" y="130428"/>
                      <a:pt x="315185" y="105384"/>
                    </a:cubicBezTo>
                    <a:cubicBezTo>
                      <a:pt x="312612" y="56155"/>
                      <a:pt x="299233" y="8641"/>
                      <a:pt x="226332" y="2295"/>
                    </a:cubicBezTo>
                    <a:cubicBezTo>
                      <a:pt x="169384" y="-2680"/>
                      <a:pt x="99400" y="1265"/>
                      <a:pt x="81560" y="6240"/>
                    </a:cubicBezTo>
                    <a:cubicBezTo>
                      <a:pt x="63721" y="11214"/>
                      <a:pt x="30616" y="36429"/>
                      <a:pt x="31645" y="82914"/>
                    </a:cubicBezTo>
                    <a:cubicBezTo>
                      <a:pt x="31988" y="98866"/>
                      <a:pt x="32160" y="115162"/>
                      <a:pt x="29415" y="130085"/>
                    </a:cubicBezTo>
                    <a:cubicBezTo>
                      <a:pt x="23412" y="162333"/>
                      <a:pt x="18952" y="174168"/>
                      <a:pt x="12262" y="1877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89"/>
              <p:cNvSpPr/>
              <p:nvPr/>
            </p:nvSpPr>
            <p:spPr>
              <a:xfrm>
                <a:off x="5621112" y="3367420"/>
                <a:ext cx="169523" cy="279636"/>
              </a:xfrm>
              <a:custGeom>
                <a:avLst/>
                <a:gdLst/>
                <a:ahLst/>
                <a:cxnLst/>
                <a:rect l="l" t="t" r="r" b="b"/>
                <a:pathLst>
                  <a:path w="169523" h="279636" extrusionOk="0">
                    <a:moveTo>
                      <a:pt x="162702" y="100688"/>
                    </a:moveTo>
                    <a:cubicBezTo>
                      <a:pt x="153611" y="70499"/>
                      <a:pt x="148465" y="0"/>
                      <a:pt x="87914" y="0"/>
                    </a:cubicBezTo>
                    <a:cubicBezTo>
                      <a:pt x="42973" y="0"/>
                      <a:pt x="13127" y="49744"/>
                      <a:pt x="7809" y="93141"/>
                    </a:cubicBezTo>
                    <a:cubicBezTo>
                      <a:pt x="4207" y="122644"/>
                      <a:pt x="-7800" y="170330"/>
                      <a:pt x="7809" y="219731"/>
                    </a:cubicBezTo>
                    <a:cubicBezTo>
                      <a:pt x="30451" y="291430"/>
                      <a:pt x="110213" y="307383"/>
                      <a:pt x="152581" y="219731"/>
                    </a:cubicBezTo>
                    <a:cubicBezTo>
                      <a:pt x="175395" y="172388"/>
                      <a:pt x="171278" y="129334"/>
                      <a:pt x="162702" y="100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89"/>
              <p:cNvSpPr/>
              <p:nvPr/>
            </p:nvSpPr>
            <p:spPr>
              <a:xfrm>
                <a:off x="558932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33939" y="30019"/>
                    </a:moveTo>
                    <a:cubicBezTo>
                      <a:pt x="33939" y="30019"/>
                      <a:pt x="35139" y="2231"/>
                      <a:pt x="18672" y="173"/>
                    </a:cubicBezTo>
                    <a:cubicBezTo>
                      <a:pt x="2205" y="-1885"/>
                      <a:pt x="147" y="15096"/>
                      <a:pt x="147" y="15096"/>
                    </a:cubicBezTo>
                    <a:cubicBezTo>
                      <a:pt x="147" y="15096"/>
                      <a:pt x="-1054" y="32592"/>
                      <a:pt x="3406" y="42541"/>
                    </a:cubicBezTo>
                    <a:cubicBezTo>
                      <a:pt x="9410" y="55577"/>
                      <a:pt x="22618" y="59180"/>
                      <a:pt x="33767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89"/>
              <p:cNvSpPr/>
              <p:nvPr/>
            </p:nvSpPr>
            <p:spPr>
              <a:xfrm>
                <a:off x="5600790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89"/>
              <p:cNvSpPr/>
              <p:nvPr/>
            </p:nvSpPr>
            <p:spPr>
              <a:xfrm>
                <a:off x="5784652" y="3408243"/>
                <a:ext cx="33958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33958" h="52284" extrusionOk="0">
                    <a:moveTo>
                      <a:pt x="19" y="30019"/>
                    </a:moveTo>
                    <a:cubicBezTo>
                      <a:pt x="19" y="30019"/>
                      <a:pt x="-1181" y="2231"/>
                      <a:pt x="15286" y="173"/>
                    </a:cubicBezTo>
                    <a:cubicBezTo>
                      <a:pt x="31752" y="-1885"/>
                      <a:pt x="33811" y="15096"/>
                      <a:pt x="33811" y="15096"/>
                    </a:cubicBezTo>
                    <a:cubicBezTo>
                      <a:pt x="33811" y="15096"/>
                      <a:pt x="35012" y="32592"/>
                      <a:pt x="30552" y="42541"/>
                    </a:cubicBezTo>
                    <a:cubicBezTo>
                      <a:pt x="24548" y="55577"/>
                      <a:pt x="11340" y="59180"/>
                      <a:pt x="191" y="30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89"/>
              <p:cNvSpPr/>
              <p:nvPr/>
            </p:nvSpPr>
            <p:spPr>
              <a:xfrm>
                <a:off x="5801481" y="3417164"/>
                <a:ext cx="10977" cy="10977"/>
              </a:xfrm>
              <a:custGeom>
                <a:avLst/>
                <a:gdLst/>
                <a:ahLst/>
                <a:cxnLst/>
                <a:rect l="l" t="t" r="r" b="b"/>
                <a:pathLst>
                  <a:path w="10977" h="10977" extrusionOk="0">
                    <a:moveTo>
                      <a:pt x="10978" y="5489"/>
                    </a:moveTo>
                    <a:cubicBezTo>
                      <a:pt x="10978" y="8405"/>
                      <a:pt x="8577" y="10978"/>
                      <a:pt x="5489" y="10978"/>
                    </a:cubicBezTo>
                    <a:cubicBezTo>
                      <a:pt x="2401" y="10978"/>
                      <a:pt x="0" y="8577"/>
                      <a:pt x="0" y="5489"/>
                    </a:cubicBezTo>
                    <a:cubicBezTo>
                      <a:pt x="0" y="2401"/>
                      <a:pt x="2401" y="0"/>
                      <a:pt x="5489" y="0"/>
                    </a:cubicBezTo>
                    <a:cubicBezTo>
                      <a:pt x="8577" y="0"/>
                      <a:pt x="10978" y="2401"/>
                      <a:pt x="10978" y="54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89"/>
              <p:cNvSpPr/>
              <p:nvPr/>
            </p:nvSpPr>
            <p:spPr>
              <a:xfrm>
                <a:off x="5651441" y="3545061"/>
                <a:ext cx="942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94229" h="37658" extrusionOk="0">
                    <a:moveTo>
                      <a:pt x="92749" y="7269"/>
                    </a:moveTo>
                    <a:cubicBezTo>
                      <a:pt x="87946" y="-1479"/>
                      <a:pt x="74738" y="580"/>
                      <a:pt x="67019" y="3496"/>
                    </a:cubicBezTo>
                    <a:cubicBezTo>
                      <a:pt x="57757" y="6926"/>
                      <a:pt x="50381" y="13273"/>
                      <a:pt x="45921" y="21849"/>
                    </a:cubicBezTo>
                    <a:cubicBezTo>
                      <a:pt x="44549" y="18762"/>
                      <a:pt x="42490" y="16189"/>
                      <a:pt x="40260" y="13445"/>
                    </a:cubicBezTo>
                    <a:cubicBezTo>
                      <a:pt x="23794" y="-5252"/>
                      <a:pt x="5097" y="-2679"/>
                      <a:pt x="637" y="10357"/>
                    </a:cubicBezTo>
                    <a:cubicBezTo>
                      <a:pt x="-1593" y="16704"/>
                      <a:pt x="2352" y="23736"/>
                      <a:pt x="7498" y="27167"/>
                    </a:cubicBezTo>
                    <a:cubicBezTo>
                      <a:pt x="17447" y="33685"/>
                      <a:pt x="35801" y="27510"/>
                      <a:pt x="40604" y="35057"/>
                    </a:cubicBezTo>
                    <a:cubicBezTo>
                      <a:pt x="42490" y="37973"/>
                      <a:pt x="47636" y="38831"/>
                      <a:pt x="50381" y="35572"/>
                    </a:cubicBezTo>
                    <a:cubicBezTo>
                      <a:pt x="59815" y="24422"/>
                      <a:pt x="74910" y="35229"/>
                      <a:pt x="86574" y="27338"/>
                    </a:cubicBezTo>
                    <a:cubicBezTo>
                      <a:pt x="92577" y="23222"/>
                      <a:pt x="96523" y="14131"/>
                      <a:pt x="92749" y="7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89"/>
              <p:cNvSpPr/>
              <p:nvPr/>
            </p:nvSpPr>
            <p:spPr>
              <a:xfrm>
                <a:off x="5653591" y="3591782"/>
                <a:ext cx="85896" cy="26518"/>
              </a:xfrm>
              <a:custGeom>
                <a:avLst/>
                <a:gdLst/>
                <a:ahLst/>
                <a:cxnLst/>
                <a:rect l="l" t="t" r="r" b="b"/>
                <a:pathLst>
                  <a:path w="85896" h="26518" extrusionOk="0">
                    <a:moveTo>
                      <a:pt x="82365" y="6690"/>
                    </a:moveTo>
                    <a:cubicBezTo>
                      <a:pt x="75847" y="10292"/>
                      <a:pt x="72931" y="13379"/>
                      <a:pt x="60752" y="11149"/>
                    </a:cubicBezTo>
                    <a:cubicBezTo>
                      <a:pt x="54062" y="9949"/>
                      <a:pt x="47887" y="3431"/>
                      <a:pt x="42055" y="0"/>
                    </a:cubicBezTo>
                    <a:cubicBezTo>
                      <a:pt x="36909" y="6518"/>
                      <a:pt x="28504" y="11664"/>
                      <a:pt x="21300" y="11835"/>
                    </a:cubicBezTo>
                    <a:cubicBezTo>
                      <a:pt x="13581" y="12007"/>
                      <a:pt x="8607" y="8748"/>
                      <a:pt x="2946" y="4117"/>
                    </a:cubicBezTo>
                    <a:cubicBezTo>
                      <a:pt x="1402" y="2916"/>
                      <a:pt x="-656" y="4460"/>
                      <a:pt x="202" y="6175"/>
                    </a:cubicBezTo>
                    <a:cubicBezTo>
                      <a:pt x="3632" y="13379"/>
                      <a:pt x="14610" y="17153"/>
                      <a:pt x="21986" y="17496"/>
                    </a:cubicBezTo>
                    <a:cubicBezTo>
                      <a:pt x="27990" y="23500"/>
                      <a:pt x="31763" y="25730"/>
                      <a:pt x="41712" y="26416"/>
                    </a:cubicBezTo>
                    <a:cubicBezTo>
                      <a:pt x="51490" y="27102"/>
                      <a:pt x="55606" y="24357"/>
                      <a:pt x="63325" y="17839"/>
                    </a:cubicBezTo>
                    <a:cubicBezTo>
                      <a:pt x="71216" y="17839"/>
                      <a:pt x="81679" y="14580"/>
                      <a:pt x="84595" y="10635"/>
                    </a:cubicBezTo>
                    <a:cubicBezTo>
                      <a:pt x="87683" y="6518"/>
                      <a:pt x="84595" y="5489"/>
                      <a:pt x="82365" y="66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5" name="Google Shape;3385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7" name="Google Shape;3387;p90"/>
          <p:cNvGrpSpPr/>
          <p:nvPr/>
        </p:nvGrpSpPr>
        <p:grpSpPr>
          <a:xfrm>
            <a:off x="-60960" y="-711788"/>
            <a:ext cx="9265920" cy="6447701"/>
            <a:chOff x="-60960" y="-711788"/>
            <a:chExt cx="9265920" cy="6447701"/>
          </a:xfrm>
        </p:grpSpPr>
        <p:sp>
          <p:nvSpPr>
            <p:cNvPr id="3388" name="Google Shape;3388;p90"/>
            <p:cNvSpPr/>
            <p:nvPr/>
          </p:nvSpPr>
          <p:spPr>
            <a:xfrm>
              <a:off x="-60960" y="43754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90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0" name="Google Shape;3390;p90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3391" name="Google Shape;3391;p90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90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90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4" name="Google Shape;3394;p90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3395" name="Google Shape;3395;p90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90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7" name="Google Shape;3397;p90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3398" name="Google Shape;3398;p90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90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0" name="Google Shape;3400;p90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3401" name="Google Shape;3401;p90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90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3" name="Google Shape;3403;p90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4" name="Google Shape;3404;p90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3405" name="Google Shape;3405;p90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3406" name="Google Shape;3406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6" name="Google Shape;3416;p90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3417" name="Google Shape;3417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7" name="Google Shape;3427;p90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3428" name="Google Shape;3428;p90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90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90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90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90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90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90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90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90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90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38" name="Google Shape;3438;p90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3439" name="Google Shape;3439;p90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0" name="Google Shape;3440;p90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41" name="Google Shape;3441;p90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90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90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90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5" name="Google Shape;3445;p90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46" name="Google Shape;3446;p90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90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90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90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90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90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90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90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4" name="Google Shape;3454;p90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90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90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90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8" name="Google Shape;3458;p90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459" name="Google Shape;3459;p90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90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1" name="Google Shape;3461;p90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462" name="Google Shape;3462;p90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90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4" name="Google Shape;3464;p90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90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90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90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90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90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90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90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90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90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4" name="Google Shape;3474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5"/>
          <p:cNvGrpSpPr/>
          <p:nvPr/>
        </p:nvGrpSpPr>
        <p:grpSpPr>
          <a:xfrm>
            <a:off x="-60960" y="-711788"/>
            <a:ext cx="9265920" cy="5578476"/>
            <a:chOff x="-60960" y="-711788"/>
            <a:chExt cx="9265920" cy="5578476"/>
          </a:xfrm>
        </p:grpSpPr>
        <p:sp>
          <p:nvSpPr>
            <p:cNvPr id="50" name="Google Shape;50;p55"/>
            <p:cNvSpPr/>
            <p:nvPr/>
          </p:nvSpPr>
          <p:spPr>
            <a:xfrm>
              <a:off x="-60960" y="350618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55"/>
          <p:cNvSpPr txBox="1">
            <a:spLocks noGrp="1"/>
          </p:cNvSpPr>
          <p:nvPr>
            <p:ph type="title"/>
          </p:nvPr>
        </p:nvSpPr>
        <p:spPr>
          <a:xfrm>
            <a:off x="713225" y="1413816"/>
            <a:ext cx="4872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subTitle" idx="1"/>
          </p:nvPr>
        </p:nvSpPr>
        <p:spPr>
          <a:xfrm>
            <a:off x="713225" y="2144184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6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57" name="Google Shape;57;p56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 rot="10800000" flipH="1">
              <a:off x="-60960" y="4529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subTitle" idx="1"/>
          </p:nvPr>
        </p:nvSpPr>
        <p:spPr>
          <a:xfrm>
            <a:off x="4687075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subTitle" idx="2"/>
          </p:nvPr>
        </p:nvSpPr>
        <p:spPr>
          <a:xfrm>
            <a:off x="720000" y="1451675"/>
            <a:ext cx="3743700" cy="2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56"/>
          <p:cNvGrpSpPr/>
          <p:nvPr/>
        </p:nvGrpSpPr>
        <p:grpSpPr>
          <a:xfrm>
            <a:off x="-204" y="4309385"/>
            <a:ext cx="9144418" cy="861439"/>
            <a:chOff x="-204" y="4309385"/>
            <a:chExt cx="9144418" cy="861439"/>
          </a:xfrm>
        </p:grpSpPr>
        <p:grpSp>
          <p:nvGrpSpPr>
            <p:cNvPr id="63" name="Google Shape;63;p56"/>
            <p:cNvGrpSpPr/>
            <p:nvPr/>
          </p:nvGrpSpPr>
          <p:grpSpPr>
            <a:xfrm>
              <a:off x="-204" y="4565097"/>
              <a:ext cx="785288" cy="435188"/>
              <a:chOff x="7880776" y="6086525"/>
              <a:chExt cx="650019" cy="360225"/>
            </a:xfrm>
          </p:grpSpPr>
          <p:sp>
            <p:nvSpPr>
              <p:cNvPr id="64" name="Google Shape;6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56"/>
            <p:cNvGrpSpPr/>
            <p:nvPr/>
          </p:nvGrpSpPr>
          <p:grpSpPr>
            <a:xfrm>
              <a:off x="506144" y="4309385"/>
              <a:ext cx="785288" cy="861439"/>
              <a:chOff x="7880776" y="5874855"/>
              <a:chExt cx="650019" cy="713053"/>
            </a:xfrm>
          </p:grpSpPr>
          <p:sp>
            <p:nvSpPr>
              <p:cNvPr id="67" name="Google Shape;6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77;p56"/>
            <p:cNvGrpSpPr/>
            <p:nvPr/>
          </p:nvGrpSpPr>
          <p:grpSpPr>
            <a:xfrm>
              <a:off x="1291423" y="4309385"/>
              <a:ext cx="785288" cy="861439"/>
              <a:chOff x="7880776" y="5874855"/>
              <a:chExt cx="650019" cy="713053"/>
            </a:xfrm>
          </p:grpSpPr>
          <p:sp>
            <p:nvSpPr>
              <p:cNvPr id="78" name="Google Shape;78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56"/>
            <p:cNvGrpSpPr/>
            <p:nvPr/>
          </p:nvGrpSpPr>
          <p:grpSpPr>
            <a:xfrm>
              <a:off x="2076702" y="4309385"/>
              <a:ext cx="785288" cy="861439"/>
              <a:chOff x="7880776" y="5874855"/>
              <a:chExt cx="650019" cy="713053"/>
            </a:xfrm>
          </p:grpSpPr>
          <p:sp>
            <p:nvSpPr>
              <p:cNvPr id="89" name="Google Shape;89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6"/>
            <p:cNvGrpSpPr/>
            <p:nvPr/>
          </p:nvGrpSpPr>
          <p:grpSpPr>
            <a:xfrm>
              <a:off x="2861981" y="4309385"/>
              <a:ext cx="785288" cy="861439"/>
              <a:chOff x="7880776" y="5874855"/>
              <a:chExt cx="650019" cy="713053"/>
            </a:xfrm>
          </p:grpSpPr>
          <p:sp>
            <p:nvSpPr>
              <p:cNvPr id="100" name="Google Shape;100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6"/>
            <p:cNvGrpSpPr/>
            <p:nvPr/>
          </p:nvGrpSpPr>
          <p:grpSpPr>
            <a:xfrm>
              <a:off x="3647259" y="4309385"/>
              <a:ext cx="785288" cy="861439"/>
              <a:chOff x="7880776" y="5874855"/>
              <a:chExt cx="650019" cy="713053"/>
            </a:xfrm>
          </p:grpSpPr>
          <p:sp>
            <p:nvSpPr>
              <p:cNvPr id="111" name="Google Shape;111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56"/>
            <p:cNvGrpSpPr/>
            <p:nvPr/>
          </p:nvGrpSpPr>
          <p:grpSpPr>
            <a:xfrm>
              <a:off x="4432538" y="4309385"/>
              <a:ext cx="785288" cy="861439"/>
              <a:chOff x="7880776" y="5874855"/>
              <a:chExt cx="650019" cy="713053"/>
            </a:xfrm>
          </p:grpSpPr>
          <p:sp>
            <p:nvSpPr>
              <p:cNvPr id="122" name="Google Shape;122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56"/>
            <p:cNvGrpSpPr/>
            <p:nvPr/>
          </p:nvGrpSpPr>
          <p:grpSpPr>
            <a:xfrm>
              <a:off x="5217817" y="4309385"/>
              <a:ext cx="785288" cy="861439"/>
              <a:chOff x="7880776" y="5874855"/>
              <a:chExt cx="650019" cy="713053"/>
            </a:xfrm>
          </p:grpSpPr>
          <p:sp>
            <p:nvSpPr>
              <p:cNvPr id="133" name="Google Shape;133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56"/>
            <p:cNvGrpSpPr/>
            <p:nvPr/>
          </p:nvGrpSpPr>
          <p:grpSpPr>
            <a:xfrm>
              <a:off x="6003095" y="4309385"/>
              <a:ext cx="785288" cy="861439"/>
              <a:chOff x="7880776" y="5874855"/>
              <a:chExt cx="650019" cy="713053"/>
            </a:xfrm>
          </p:grpSpPr>
          <p:sp>
            <p:nvSpPr>
              <p:cNvPr id="144" name="Google Shape;144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56"/>
            <p:cNvGrpSpPr/>
            <p:nvPr/>
          </p:nvGrpSpPr>
          <p:grpSpPr>
            <a:xfrm>
              <a:off x="6788372" y="4309385"/>
              <a:ext cx="785288" cy="861439"/>
              <a:chOff x="7880776" y="5874855"/>
              <a:chExt cx="650019" cy="713053"/>
            </a:xfrm>
          </p:grpSpPr>
          <p:sp>
            <p:nvSpPr>
              <p:cNvPr id="155" name="Google Shape;155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6"/>
            <p:cNvGrpSpPr/>
            <p:nvPr/>
          </p:nvGrpSpPr>
          <p:grpSpPr>
            <a:xfrm>
              <a:off x="7573649" y="4309385"/>
              <a:ext cx="785288" cy="861439"/>
              <a:chOff x="7880776" y="5874855"/>
              <a:chExt cx="650019" cy="713053"/>
            </a:xfrm>
          </p:grpSpPr>
          <p:sp>
            <p:nvSpPr>
              <p:cNvPr id="166" name="Google Shape;166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6"/>
            <p:cNvGrpSpPr/>
            <p:nvPr/>
          </p:nvGrpSpPr>
          <p:grpSpPr>
            <a:xfrm>
              <a:off x="8358926" y="4309385"/>
              <a:ext cx="785288" cy="861439"/>
              <a:chOff x="7880776" y="5874855"/>
              <a:chExt cx="650019" cy="713053"/>
            </a:xfrm>
          </p:grpSpPr>
          <p:sp>
            <p:nvSpPr>
              <p:cNvPr id="177" name="Google Shape;177;p56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6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6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6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6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6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6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6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6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6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56"/>
          <p:cNvSpPr/>
          <p:nvPr/>
        </p:nvSpPr>
        <p:spPr>
          <a:xfrm>
            <a:off x="-478300" y="4758100"/>
            <a:ext cx="10101014" cy="554275"/>
          </a:xfrm>
          <a:custGeom>
            <a:avLst/>
            <a:gdLst/>
            <a:ahLst/>
            <a:cxnLst/>
            <a:rect l="l" t="t" r="r" b="b"/>
            <a:pathLst>
              <a:path w="407340" h="22171" extrusionOk="0">
                <a:moveTo>
                  <a:pt x="264" y="11972"/>
                </a:moveTo>
                <a:cubicBezTo>
                  <a:pt x="2160" y="9330"/>
                  <a:pt x="17107" y="5099"/>
                  <a:pt x="43768" y="4268"/>
                </a:cubicBezTo>
                <a:cubicBezTo>
                  <a:pt x="70430" y="3437"/>
                  <a:pt x="124961" y="7289"/>
                  <a:pt x="160233" y="6987"/>
                </a:cubicBezTo>
                <a:cubicBezTo>
                  <a:pt x="195505" y="6685"/>
                  <a:pt x="226094" y="2984"/>
                  <a:pt x="255399" y="2455"/>
                </a:cubicBezTo>
                <a:cubicBezTo>
                  <a:pt x="284704" y="1926"/>
                  <a:pt x="315369" y="4193"/>
                  <a:pt x="336064" y="3815"/>
                </a:cubicBezTo>
                <a:cubicBezTo>
                  <a:pt x="356759" y="3437"/>
                  <a:pt x="369674" y="-566"/>
                  <a:pt x="379568" y="189"/>
                </a:cubicBezTo>
                <a:cubicBezTo>
                  <a:pt x="389462" y="944"/>
                  <a:pt x="392861" y="4873"/>
                  <a:pt x="395429" y="8347"/>
                </a:cubicBezTo>
                <a:cubicBezTo>
                  <a:pt x="397997" y="11821"/>
                  <a:pt x="420966" y="18847"/>
                  <a:pt x="394976" y="21035"/>
                </a:cubicBezTo>
                <a:cubicBezTo>
                  <a:pt x="368986" y="23223"/>
                  <a:pt x="282811" y="21477"/>
                  <a:pt x="239487" y="21475"/>
                </a:cubicBezTo>
                <a:cubicBezTo>
                  <a:pt x="196164" y="21473"/>
                  <a:pt x="169551" y="21249"/>
                  <a:pt x="135035" y="21023"/>
                </a:cubicBezTo>
                <a:cubicBezTo>
                  <a:pt x="100519" y="20797"/>
                  <a:pt x="54853" y="21628"/>
                  <a:pt x="32391" y="20119"/>
                </a:cubicBezTo>
                <a:cubicBezTo>
                  <a:pt x="9929" y="18611"/>
                  <a:pt x="-1632" y="14614"/>
                  <a:pt x="264" y="119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7"/>
          <p:cNvGrpSpPr/>
          <p:nvPr/>
        </p:nvGrpSpPr>
        <p:grpSpPr>
          <a:xfrm>
            <a:off x="-60960" y="-734820"/>
            <a:ext cx="9265920" cy="6019078"/>
            <a:chOff x="-60960" y="-734820"/>
            <a:chExt cx="9265920" cy="6019078"/>
          </a:xfrm>
        </p:grpSpPr>
        <p:sp>
          <p:nvSpPr>
            <p:cNvPr id="191" name="Google Shape;191;p57"/>
            <p:cNvSpPr/>
            <p:nvPr/>
          </p:nvSpPr>
          <p:spPr>
            <a:xfrm flipH="1">
              <a:off x="-60960" y="3923755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7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57"/>
          <p:cNvSpPr txBox="1">
            <a:spLocks noGrp="1"/>
          </p:cNvSpPr>
          <p:nvPr>
            <p:ph type="title"/>
          </p:nvPr>
        </p:nvSpPr>
        <p:spPr>
          <a:xfrm>
            <a:off x="1981325" y="764100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 idx="2"/>
          </p:nvPr>
        </p:nvSpPr>
        <p:spPr>
          <a:xfrm>
            <a:off x="713225" y="764100"/>
            <a:ext cx="11919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57"/>
          <p:cNvSpPr txBox="1">
            <a:spLocks noGrp="1"/>
          </p:cNvSpPr>
          <p:nvPr>
            <p:ph type="subTitle" idx="1"/>
          </p:nvPr>
        </p:nvSpPr>
        <p:spPr>
          <a:xfrm>
            <a:off x="1981325" y="1516825"/>
            <a:ext cx="6449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57"/>
          <p:cNvGrpSpPr/>
          <p:nvPr/>
        </p:nvGrpSpPr>
        <p:grpSpPr>
          <a:xfrm>
            <a:off x="-711774" y="4170750"/>
            <a:ext cx="11609866" cy="2109603"/>
            <a:chOff x="-711774" y="4170750"/>
            <a:chExt cx="11609866" cy="2109603"/>
          </a:xfrm>
        </p:grpSpPr>
        <p:sp>
          <p:nvSpPr>
            <p:cNvPr id="197" name="Google Shape;197;p57"/>
            <p:cNvSpPr/>
            <p:nvPr/>
          </p:nvSpPr>
          <p:spPr>
            <a:xfrm>
              <a:off x="-656608" y="4170750"/>
              <a:ext cx="11554700" cy="115782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7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7"/>
            <p:cNvSpPr/>
            <p:nvPr/>
          </p:nvSpPr>
          <p:spPr>
            <a:xfrm rot="523875">
              <a:off x="-78773" y="4743979"/>
              <a:ext cx="6152293" cy="1075665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57"/>
            <p:cNvGrpSpPr/>
            <p:nvPr/>
          </p:nvGrpSpPr>
          <p:grpSpPr>
            <a:xfrm>
              <a:off x="2921465" y="4836345"/>
              <a:ext cx="352827" cy="206457"/>
              <a:chOff x="1239440" y="4113332"/>
              <a:chExt cx="352827" cy="206457"/>
            </a:xfrm>
          </p:grpSpPr>
          <p:sp>
            <p:nvSpPr>
              <p:cNvPr id="201" name="Google Shape;201;p57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7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57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204" name="Google Shape;204;p57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7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57"/>
            <p:cNvGrpSpPr/>
            <p:nvPr/>
          </p:nvGrpSpPr>
          <p:grpSpPr>
            <a:xfrm>
              <a:off x="6242483" y="4919441"/>
              <a:ext cx="280564" cy="190065"/>
              <a:chOff x="2302558" y="4161617"/>
              <a:chExt cx="280564" cy="190065"/>
            </a:xfrm>
          </p:grpSpPr>
          <p:sp>
            <p:nvSpPr>
              <p:cNvPr id="207" name="Google Shape;207;p57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7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57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9"/>
          <p:cNvGrpSpPr/>
          <p:nvPr/>
        </p:nvGrpSpPr>
        <p:grpSpPr>
          <a:xfrm>
            <a:off x="-60960" y="-734820"/>
            <a:ext cx="9265920" cy="6019065"/>
            <a:chOff x="-60960" y="-734820"/>
            <a:chExt cx="9265920" cy="6019065"/>
          </a:xfrm>
        </p:grpSpPr>
        <p:sp>
          <p:nvSpPr>
            <p:cNvPr id="220" name="Google Shape;220;p59"/>
            <p:cNvSpPr/>
            <p:nvPr/>
          </p:nvSpPr>
          <p:spPr>
            <a:xfrm flipH="1">
              <a:off x="-60960" y="3923742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9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9"/>
          <p:cNvSpPr txBox="1">
            <a:spLocks noGrp="1"/>
          </p:cNvSpPr>
          <p:nvPr>
            <p:ph type="subTitle" idx="1"/>
          </p:nvPr>
        </p:nvSpPr>
        <p:spPr>
          <a:xfrm>
            <a:off x="713234" y="319625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9"/>
          <p:cNvSpPr txBox="1">
            <a:spLocks noGrp="1"/>
          </p:cNvSpPr>
          <p:nvPr>
            <p:ph type="subTitle" idx="2"/>
          </p:nvPr>
        </p:nvSpPr>
        <p:spPr>
          <a:xfrm>
            <a:off x="720000" y="1922002"/>
            <a:ext cx="3655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9"/>
          <p:cNvSpPr txBox="1">
            <a:spLocks noGrp="1"/>
          </p:cNvSpPr>
          <p:nvPr>
            <p:ph type="subTitle" idx="3"/>
          </p:nvPr>
        </p:nvSpPr>
        <p:spPr>
          <a:xfrm>
            <a:off x="720000" y="154427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26" name="Google Shape;226;p59"/>
          <p:cNvSpPr txBox="1">
            <a:spLocks noGrp="1"/>
          </p:cNvSpPr>
          <p:nvPr>
            <p:ph type="subTitle" idx="4"/>
          </p:nvPr>
        </p:nvSpPr>
        <p:spPr>
          <a:xfrm>
            <a:off x="713239" y="2818525"/>
            <a:ext cx="365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27" name="Google Shape;227;p59"/>
          <p:cNvGrpSpPr/>
          <p:nvPr/>
        </p:nvGrpSpPr>
        <p:grpSpPr>
          <a:xfrm>
            <a:off x="-1205709" y="4024560"/>
            <a:ext cx="11585994" cy="1786232"/>
            <a:chOff x="-1205709" y="4024560"/>
            <a:chExt cx="11585994" cy="1786232"/>
          </a:xfrm>
        </p:grpSpPr>
        <p:sp>
          <p:nvSpPr>
            <p:cNvPr id="228" name="Google Shape;228;p59"/>
            <p:cNvSpPr/>
            <p:nvPr/>
          </p:nvSpPr>
          <p:spPr>
            <a:xfrm rot="181255" flipH="1">
              <a:off x="-1190002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9"/>
            <p:cNvSpPr/>
            <p:nvPr/>
          </p:nvSpPr>
          <p:spPr>
            <a:xfrm flipH="1">
              <a:off x="-687067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9"/>
            <p:cNvSpPr/>
            <p:nvPr/>
          </p:nvSpPr>
          <p:spPr>
            <a:xfrm rot="-523620" flipH="1">
              <a:off x="5263963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59"/>
            <p:cNvGrpSpPr/>
            <p:nvPr/>
          </p:nvGrpSpPr>
          <p:grpSpPr>
            <a:xfrm flipH="1">
              <a:off x="6277316" y="4878620"/>
              <a:ext cx="280568" cy="164175"/>
              <a:chOff x="1239440" y="4113332"/>
              <a:chExt cx="352827" cy="206457"/>
            </a:xfrm>
          </p:grpSpPr>
          <p:sp>
            <p:nvSpPr>
              <p:cNvPr id="232" name="Google Shape;232;p59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9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59"/>
            <p:cNvGrpSpPr/>
            <p:nvPr/>
          </p:nvGrpSpPr>
          <p:grpSpPr>
            <a:xfrm flipH="1">
              <a:off x="3998606" y="4763900"/>
              <a:ext cx="256935" cy="202834"/>
              <a:chOff x="2101230" y="3657816"/>
              <a:chExt cx="256935" cy="202834"/>
            </a:xfrm>
          </p:grpSpPr>
          <p:sp>
            <p:nvSpPr>
              <p:cNvPr id="235" name="Google Shape;235;p59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9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59"/>
            <p:cNvGrpSpPr/>
            <p:nvPr/>
          </p:nvGrpSpPr>
          <p:grpSpPr>
            <a:xfrm flipH="1">
              <a:off x="1822786" y="4865679"/>
              <a:ext cx="280564" cy="190065"/>
              <a:chOff x="2302558" y="4161617"/>
              <a:chExt cx="280564" cy="190065"/>
            </a:xfrm>
          </p:grpSpPr>
          <p:sp>
            <p:nvSpPr>
              <p:cNvPr id="238" name="Google Shape;238;p59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9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p59"/>
            <p:cNvSpPr/>
            <p:nvPr/>
          </p:nvSpPr>
          <p:spPr>
            <a:xfrm rot="281788" flipH="1">
              <a:off x="7505603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60"/>
          <p:cNvGrpSpPr/>
          <p:nvPr/>
        </p:nvGrpSpPr>
        <p:grpSpPr>
          <a:xfrm>
            <a:off x="-60960" y="-859004"/>
            <a:ext cx="9265920" cy="6858911"/>
            <a:chOff x="-60960" y="-859004"/>
            <a:chExt cx="9265920" cy="6858911"/>
          </a:xfrm>
        </p:grpSpPr>
        <p:sp>
          <p:nvSpPr>
            <p:cNvPr id="244" name="Google Shape;244;p60"/>
            <p:cNvSpPr/>
            <p:nvPr/>
          </p:nvSpPr>
          <p:spPr>
            <a:xfrm rot="10800000">
              <a:off x="-60960" y="-859004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 rot="10800000" flipH="1">
              <a:off x="-60960" y="4529534"/>
              <a:ext cx="9265920" cy="1470374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6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subTitle" idx="1"/>
          </p:nvPr>
        </p:nvSpPr>
        <p:spPr>
          <a:xfrm>
            <a:off x="111260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subTitle" idx="2"/>
          </p:nvPr>
        </p:nvSpPr>
        <p:spPr>
          <a:xfrm>
            <a:off x="3582450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0"/>
          <p:cNvSpPr txBox="1">
            <a:spLocks noGrp="1"/>
          </p:cNvSpPr>
          <p:nvPr>
            <p:ph type="subTitle" idx="3"/>
          </p:nvPr>
        </p:nvSpPr>
        <p:spPr>
          <a:xfrm>
            <a:off x="2347528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0"/>
          <p:cNvSpPr txBox="1">
            <a:spLocks noGrp="1"/>
          </p:cNvSpPr>
          <p:nvPr>
            <p:ph type="subTitle" idx="4"/>
          </p:nvPr>
        </p:nvSpPr>
        <p:spPr>
          <a:xfrm>
            <a:off x="4817372" y="31849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0"/>
          <p:cNvSpPr txBox="1">
            <a:spLocks noGrp="1"/>
          </p:cNvSpPr>
          <p:nvPr>
            <p:ph type="subTitle" idx="5"/>
          </p:nvPr>
        </p:nvSpPr>
        <p:spPr>
          <a:xfrm>
            <a:off x="6052295" y="198016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subTitle" idx="6"/>
          </p:nvPr>
        </p:nvSpPr>
        <p:spPr>
          <a:xfrm>
            <a:off x="111110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subTitle" idx="7"/>
          </p:nvPr>
        </p:nvSpPr>
        <p:spPr>
          <a:xfrm>
            <a:off x="3580950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subTitle" idx="8"/>
          </p:nvPr>
        </p:nvSpPr>
        <p:spPr>
          <a:xfrm>
            <a:off x="6050795" y="1611188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subTitle" idx="9"/>
          </p:nvPr>
        </p:nvSpPr>
        <p:spPr>
          <a:xfrm>
            <a:off x="2346028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56" name="Google Shape;256;p60"/>
          <p:cNvSpPr txBox="1">
            <a:spLocks noGrp="1"/>
          </p:cNvSpPr>
          <p:nvPr>
            <p:ph type="subTitle" idx="13"/>
          </p:nvPr>
        </p:nvSpPr>
        <p:spPr>
          <a:xfrm>
            <a:off x="4815872" y="281485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57" name="Google Shape;257;p60"/>
          <p:cNvGrpSpPr/>
          <p:nvPr/>
        </p:nvGrpSpPr>
        <p:grpSpPr>
          <a:xfrm>
            <a:off x="-478300" y="4309385"/>
            <a:ext cx="10101014" cy="1002990"/>
            <a:chOff x="-478300" y="4309385"/>
            <a:chExt cx="10101014" cy="1002990"/>
          </a:xfrm>
        </p:grpSpPr>
        <p:sp>
          <p:nvSpPr>
            <p:cNvPr id="258" name="Google Shape;258;p60"/>
            <p:cNvSpPr/>
            <p:nvPr/>
          </p:nvSpPr>
          <p:spPr>
            <a:xfrm>
              <a:off x="-478300" y="4758100"/>
              <a:ext cx="10101014" cy="554275"/>
            </a:xfrm>
            <a:custGeom>
              <a:avLst/>
              <a:gdLst/>
              <a:ahLst/>
              <a:cxnLst/>
              <a:rect l="l" t="t" r="r" b="b"/>
              <a:pathLst>
                <a:path w="407340" h="22171" extrusionOk="0">
                  <a:moveTo>
                    <a:pt x="264" y="11972"/>
                  </a:moveTo>
                  <a:cubicBezTo>
                    <a:pt x="2160" y="9330"/>
                    <a:pt x="17107" y="5099"/>
                    <a:pt x="43768" y="4268"/>
                  </a:cubicBezTo>
                  <a:cubicBezTo>
                    <a:pt x="70430" y="3437"/>
                    <a:pt x="124961" y="7289"/>
                    <a:pt x="160233" y="6987"/>
                  </a:cubicBezTo>
                  <a:cubicBezTo>
                    <a:pt x="195505" y="6685"/>
                    <a:pt x="226094" y="2984"/>
                    <a:pt x="255399" y="2455"/>
                  </a:cubicBezTo>
                  <a:cubicBezTo>
                    <a:pt x="284704" y="1926"/>
                    <a:pt x="315369" y="4193"/>
                    <a:pt x="336064" y="3815"/>
                  </a:cubicBezTo>
                  <a:cubicBezTo>
                    <a:pt x="356759" y="3437"/>
                    <a:pt x="369674" y="-566"/>
                    <a:pt x="379568" y="189"/>
                  </a:cubicBezTo>
                  <a:cubicBezTo>
                    <a:pt x="389462" y="944"/>
                    <a:pt x="392861" y="4873"/>
                    <a:pt x="395429" y="8347"/>
                  </a:cubicBezTo>
                  <a:cubicBezTo>
                    <a:pt x="397997" y="11821"/>
                    <a:pt x="420966" y="18847"/>
                    <a:pt x="394976" y="21035"/>
                  </a:cubicBezTo>
                  <a:cubicBezTo>
                    <a:pt x="368986" y="23223"/>
                    <a:pt x="282811" y="21477"/>
                    <a:pt x="239487" y="21475"/>
                  </a:cubicBezTo>
                  <a:cubicBezTo>
                    <a:pt x="196164" y="21473"/>
                    <a:pt x="169551" y="21249"/>
                    <a:pt x="135035" y="21023"/>
                  </a:cubicBezTo>
                  <a:cubicBezTo>
                    <a:pt x="100519" y="20797"/>
                    <a:pt x="54853" y="21628"/>
                    <a:pt x="32391" y="20119"/>
                  </a:cubicBezTo>
                  <a:cubicBezTo>
                    <a:pt x="9929" y="18611"/>
                    <a:pt x="-1632" y="14614"/>
                    <a:pt x="264" y="1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60"/>
            <p:cNvGrpSpPr/>
            <p:nvPr/>
          </p:nvGrpSpPr>
          <p:grpSpPr>
            <a:xfrm>
              <a:off x="-204" y="4309385"/>
              <a:ext cx="9144418" cy="861439"/>
              <a:chOff x="-204" y="4309385"/>
              <a:chExt cx="9144418" cy="861439"/>
            </a:xfrm>
          </p:grpSpPr>
          <p:grpSp>
            <p:nvGrpSpPr>
              <p:cNvPr id="260" name="Google Shape;260;p60"/>
              <p:cNvGrpSpPr/>
              <p:nvPr/>
            </p:nvGrpSpPr>
            <p:grpSpPr>
              <a:xfrm>
                <a:off x="-204" y="4565097"/>
                <a:ext cx="785288" cy="435188"/>
                <a:chOff x="7880776" y="6086525"/>
                <a:chExt cx="650019" cy="360225"/>
              </a:xfrm>
            </p:grpSpPr>
            <p:sp>
              <p:nvSpPr>
                <p:cNvPr id="261" name="Google Shape;26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" name="Google Shape;263;p60"/>
              <p:cNvGrpSpPr/>
              <p:nvPr/>
            </p:nvGrpSpPr>
            <p:grpSpPr>
              <a:xfrm>
                <a:off x="506144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64" name="Google Shape;26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" name="Google Shape;274;p60"/>
              <p:cNvGrpSpPr/>
              <p:nvPr/>
            </p:nvGrpSpPr>
            <p:grpSpPr>
              <a:xfrm>
                <a:off x="1291423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75" name="Google Shape;275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5" name="Google Shape;285;p60"/>
              <p:cNvGrpSpPr/>
              <p:nvPr/>
            </p:nvGrpSpPr>
            <p:grpSpPr>
              <a:xfrm>
                <a:off x="207670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86" name="Google Shape;286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60"/>
              <p:cNvGrpSpPr/>
              <p:nvPr/>
            </p:nvGrpSpPr>
            <p:grpSpPr>
              <a:xfrm>
                <a:off x="2861981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297" name="Google Shape;297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7" name="Google Shape;307;p60"/>
              <p:cNvGrpSpPr/>
              <p:nvPr/>
            </p:nvGrpSpPr>
            <p:grpSpPr>
              <a:xfrm>
                <a:off x="364725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08" name="Google Shape;308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60"/>
              <p:cNvGrpSpPr/>
              <p:nvPr/>
            </p:nvGrpSpPr>
            <p:grpSpPr>
              <a:xfrm>
                <a:off x="4432538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19" name="Google Shape;319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" name="Google Shape;329;p60"/>
              <p:cNvGrpSpPr/>
              <p:nvPr/>
            </p:nvGrpSpPr>
            <p:grpSpPr>
              <a:xfrm>
                <a:off x="5217817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30" name="Google Shape;330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0" name="Google Shape;340;p60"/>
              <p:cNvGrpSpPr/>
              <p:nvPr/>
            </p:nvGrpSpPr>
            <p:grpSpPr>
              <a:xfrm>
                <a:off x="6003095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41" name="Google Shape;341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1" name="Google Shape;351;p60"/>
              <p:cNvGrpSpPr/>
              <p:nvPr/>
            </p:nvGrpSpPr>
            <p:grpSpPr>
              <a:xfrm>
                <a:off x="6788372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52" name="Google Shape;352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2" name="Google Shape;362;p60"/>
              <p:cNvGrpSpPr/>
              <p:nvPr/>
            </p:nvGrpSpPr>
            <p:grpSpPr>
              <a:xfrm>
                <a:off x="7573649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63" name="Google Shape;363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" name="Google Shape;373;p60"/>
              <p:cNvGrpSpPr/>
              <p:nvPr/>
            </p:nvGrpSpPr>
            <p:grpSpPr>
              <a:xfrm>
                <a:off x="8358926" y="4309385"/>
                <a:ext cx="785288" cy="861439"/>
                <a:chOff x="7880776" y="5874855"/>
                <a:chExt cx="650019" cy="713053"/>
              </a:xfrm>
            </p:grpSpPr>
            <p:sp>
              <p:nvSpPr>
                <p:cNvPr id="374" name="Google Shape;374;p60"/>
                <p:cNvSpPr/>
                <p:nvPr/>
              </p:nvSpPr>
              <p:spPr>
                <a:xfrm>
                  <a:off x="7880776" y="608652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60"/>
                <p:cNvSpPr/>
                <p:nvPr/>
              </p:nvSpPr>
              <p:spPr>
                <a:xfrm>
                  <a:off x="7880776" y="6392375"/>
                  <a:ext cx="650019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60"/>
                <p:cNvSpPr/>
                <p:nvPr/>
              </p:nvSpPr>
              <p:spPr>
                <a:xfrm>
                  <a:off x="7997761" y="5874855"/>
                  <a:ext cx="111838" cy="71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38" h="713053" extrusionOk="0">
                      <a:moveTo>
                        <a:pt x="111838" y="131564"/>
                      </a:moveTo>
                      <a:lnTo>
                        <a:pt x="343" y="0"/>
                      </a:lnTo>
                      <a:lnTo>
                        <a:pt x="0" y="515"/>
                      </a:lnTo>
                      <a:lnTo>
                        <a:pt x="0" y="713053"/>
                      </a:lnTo>
                      <a:lnTo>
                        <a:pt x="111838" y="713053"/>
                      </a:lnTo>
                      <a:lnTo>
                        <a:pt x="111838" y="1315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60"/>
                <p:cNvSpPr/>
                <p:nvPr/>
              </p:nvSpPr>
              <p:spPr>
                <a:xfrm>
                  <a:off x="7880776" y="5875370"/>
                  <a:ext cx="116984" cy="71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4" h="712538" extrusionOk="0">
                      <a:moveTo>
                        <a:pt x="0" y="131050"/>
                      </a:moveTo>
                      <a:lnTo>
                        <a:pt x="0" y="712539"/>
                      </a:lnTo>
                      <a:lnTo>
                        <a:pt x="116984" y="712539"/>
                      </a:lnTo>
                      <a:lnTo>
                        <a:pt x="116984" y="0"/>
                      </a:lnTo>
                      <a:lnTo>
                        <a:pt x="0" y="1310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60"/>
                <p:cNvSpPr/>
                <p:nvPr/>
              </p:nvSpPr>
              <p:spPr>
                <a:xfrm>
                  <a:off x="7880783" y="608652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5"/>
                      </a:lnTo>
                      <a:lnTo>
                        <a:pt x="0" y="54375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60"/>
                <p:cNvSpPr/>
                <p:nvPr/>
              </p:nvSpPr>
              <p:spPr>
                <a:xfrm>
                  <a:off x="7880779" y="6392368"/>
                  <a:ext cx="232150" cy="5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496" h="54375" extrusionOk="0">
                      <a:moveTo>
                        <a:pt x="0" y="0"/>
                      </a:moveTo>
                      <a:lnTo>
                        <a:pt x="2321497" y="0"/>
                      </a:lnTo>
                      <a:lnTo>
                        <a:pt x="2321497" y="54376"/>
                      </a:lnTo>
                      <a:lnTo>
                        <a:pt x="0" y="54376"/>
                      </a:ln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60"/>
                <p:cNvSpPr/>
                <p:nvPr/>
              </p:nvSpPr>
              <p:spPr>
                <a:xfrm>
                  <a:off x="7925020" y="6099389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00"/>
                        <a:pt x="22100" y="28474"/>
                        <a:pt x="14237" y="28474"/>
                      </a:cubicBezTo>
                      <a:cubicBezTo>
                        <a:pt x="6374" y="28474"/>
                        <a:pt x="0" y="22100"/>
                        <a:pt x="0" y="14237"/>
                      </a:cubicBezTo>
                      <a:cubicBezTo>
                        <a:pt x="0" y="6374"/>
                        <a:pt x="6375" y="0"/>
                        <a:pt x="14237" y="0"/>
                      </a:cubicBezTo>
                      <a:cubicBezTo>
                        <a:pt x="22100" y="0"/>
                        <a:pt x="28474" y="6375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60"/>
                <p:cNvSpPr/>
                <p:nvPr/>
              </p:nvSpPr>
              <p:spPr>
                <a:xfrm>
                  <a:off x="8039439" y="6099389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8"/>
                        <a:pt x="22127" y="28474"/>
                        <a:pt x="14237" y="28474"/>
                      </a:cubicBezTo>
                      <a:cubicBezTo>
                        <a:pt x="6347" y="28474"/>
                        <a:pt x="0" y="22128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60"/>
                <p:cNvSpPr/>
                <p:nvPr/>
              </p:nvSpPr>
              <p:spPr>
                <a:xfrm>
                  <a:off x="7925020" y="6405228"/>
                  <a:ext cx="284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4" h="28474" extrusionOk="0">
                      <a:moveTo>
                        <a:pt x="28474" y="14237"/>
                      </a:moveTo>
                      <a:cubicBezTo>
                        <a:pt x="28474" y="22127"/>
                        <a:pt x="22128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8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60"/>
                <p:cNvSpPr/>
                <p:nvPr/>
              </p:nvSpPr>
              <p:spPr>
                <a:xfrm>
                  <a:off x="8039439" y="6405228"/>
                  <a:ext cx="28473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3" h="28474" extrusionOk="0">
                      <a:moveTo>
                        <a:pt x="28474" y="14237"/>
                      </a:moveTo>
                      <a:cubicBezTo>
                        <a:pt x="28474" y="22127"/>
                        <a:pt x="22127" y="28474"/>
                        <a:pt x="14237" y="28474"/>
                      </a:cubicBezTo>
                      <a:cubicBezTo>
                        <a:pt x="6347" y="28474"/>
                        <a:pt x="0" y="22127"/>
                        <a:pt x="0" y="14237"/>
                      </a:cubicBezTo>
                      <a:cubicBezTo>
                        <a:pt x="0" y="6347"/>
                        <a:pt x="6347" y="0"/>
                        <a:pt x="14237" y="0"/>
                      </a:cubicBezTo>
                      <a:cubicBezTo>
                        <a:pt x="22127" y="0"/>
                        <a:pt x="28474" y="6347"/>
                        <a:pt x="28474" y="14237"/>
                      </a:cubicBezTo>
                      <a:close/>
                    </a:path>
                  </a:pathLst>
                </a:custGeom>
                <a:solidFill>
                  <a:srgbClr val="333333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4" name="Google Shape;384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63"/>
          <p:cNvGrpSpPr/>
          <p:nvPr/>
        </p:nvGrpSpPr>
        <p:grpSpPr>
          <a:xfrm>
            <a:off x="-60960" y="-734820"/>
            <a:ext cx="9265920" cy="6344540"/>
            <a:chOff x="-60960" y="-734820"/>
            <a:chExt cx="9265920" cy="6344540"/>
          </a:xfrm>
        </p:grpSpPr>
        <p:sp>
          <p:nvSpPr>
            <p:cNvPr id="877" name="Google Shape;877;p63"/>
            <p:cNvSpPr/>
            <p:nvPr/>
          </p:nvSpPr>
          <p:spPr>
            <a:xfrm flipH="1">
              <a:off x="-60960" y="4249217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3"/>
            <p:cNvSpPr/>
            <p:nvPr/>
          </p:nvSpPr>
          <p:spPr>
            <a:xfrm flipH="1">
              <a:off x="-60960" y="-734820"/>
              <a:ext cx="9265920" cy="1470373"/>
            </a:xfrm>
            <a:custGeom>
              <a:avLst/>
              <a:gdLst/>
              <a:ahLst/>
              <a:cxnLst/>
              <a:rect l="l" t="t" r="r" b="b"/>
              <a:pathLst>
                <a:path w="12192000" h="1960498" extrusionOk="0">
                  <a:moveTo>
                    <a:pt x="12192000" y="0"/>
                  </a:moveTo>
                  <a:cubicBezTo>
                    <a:pt x="12192000" y="0"/>
                    <a:pt x="10042144" y="643509"/>
                    <a:pt x="7257923" y="643509"/>
                  </a:cubicBezTo>
                  <a:cubicBezTo>
                    <a:pt x="4473702" y="643509"/>
                    <a:pt x="3557334" y="65468"/>
                    <a:pt x="0" y="65468"/>
                  </a:cubicBezTo>
                  <a:lnTo>
                    <a:pt x="0" y="715455"/>
                  </a:lnTo>
                  <a:cubicBezTo>
                    <a:pt x="0" y="715455"/>
                    <a:pt x="0" y="715455"/>
                    <a:pt x="0" y="715455"/>
                  </a:cubicBezTo>
                  <a:lnTo>
                    <a:pt x="0" y="1960499"/>
                  </a:lnTo>
                  <a:cubicBezTo>
                    <a:pt x="0" y="1960499"/>
                    <a:pt x="2149856" y="1316990"/>
                    <a:pt x="4934077" y="1316990"/>
                  </a:cubicBezTo>
                  <a:cubicBezTo>
                    <a:pt x="7718298" y="1316990"/>
                    <a:pt x="8634667" y="1895094"/>
                    <a:pt x="12192000" y="1895094"/>
                  </a:cubicBezTo>
                  <a:lnTo>
                    <a:pt x="12192000" y="1245108"/>
                  </a:lnTo>
                  <a:cubicBezTo>
                    <a:pt x="12192000" y="1245108"/>
                    <a:pt x="12192000" y="1245108"/>
                    <a:pt x="12192000" y="1245108"/>
                  </a:cubicBezTo>
                  <a:lnTo>
                    <a:pt x="12192000" y="0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1"/>
          </p:nvPr>
        </p:nvSpPr>
        <p:spPr>
          <a:xfrm>
            <a:off x="4129700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2"/>
          </p:nvPr>
        </p:nvSpPr>
        <p:spPr>
          <a:xfrm>
            <a:off x="6445804" y="1892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3"/>
          </p:nvPr>
        </p:nvSpPr>
        <p:spPr>
          <a:xfrm>
            <a:off x="4129700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4"/>
          </p:nvPr>
        </p:nvSpPr>
        <p:spPr>
          <a:xfrm>
            <a:off x="6445804" y="3326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5"/>
          </p:nvPr>
        </p:nvSpPr>
        <p:spPr>
          <a:xfrm>
            <a:off x="41297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6"/>
          </p:nvPr>
        </p:nvSpPr>
        <p:spPr>
          <a:xfrm>
            <a:off x="41297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7"/>
          </p:nvPr>
        </p:nvSpPr>
        <p:spPr>
          <a:xfrm>
            <a:off x="6445800" y="1532925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8"/>
          </p:nvPr>
        </p:nvSpPr>
        <p:spPr>
          <a:xfrm>
            <a:off x="6445800" y="29664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888" name="Google Shape;888;p63"/>
          <p:cNvGrpSpPr/>
          <p:nvPr/>
        </p:nvGrpSpPr>
        <p:grpSpPr>
          <a:xfrm>
            <a:off x="-767828" y="4443597"/>
            <a:ext cx="10216443" cy="898703"/>
            <a:chOff x="-767828" y="4443597"/>
            <a:chExt cx="10216443" cy="898703"/>
          </a:xfrm>
        </p:grpSpPr>
        <p:sp>
          <p:nvSpPr>
            <p:cNvPr id="889" name="Google Shape;889;p63"/>
            <p:cNvSpPr/>
            <p:nvPr/>
          </p:nvSpPr>
          <p:spPr>
            <a:xfrm>
              <a:off x="-167498" y="4443597"/>
              <a:ext cx="9560700" cy="768350"/>
            </a:xfrm>
            <a:custGeom>
              <a:avLst/>
              <a:gdLst/>
              <a:ahLst/>
              <a:cxnLst/>
              <a:rect l="l" t="t" r="r" b="b"/>
              <a:pathLst>
                <a:path w="382428" h="30734" extrusionOk="0">
                  <a:moveTo>
                    <a:pt x="2715" y="8564"/>
                  </a:moveTo>
                  <a:cubicBezTo>
                    <a:pt x="6984" y="4159"/>
                    <a:pt x="15997" y="2127"/>
                    <a:pt x="30364" y="839"/>
                  </a:cubicBezTo>
                  <a:cubicBezTo>
                    <a:pt x="44731" y="-448"/>
                    <a:pt x="67501" y="-42"/>
                    <a:pt x="88915" y="839"/>
                  </a:cubicBezTo>
                  <a:cubicBezTo>
                    <a:pt x="110329" y="1720"/>
                    <a:pt x="138317" y="5853"/>
                    <a:pt x="158850" y="6124"/>
                  </a:cubicBezTo>
                  <a:cubicBezTo>
                    <a:pt x="179383" y="6395"/>
                    <a:pt x="195241" y="2804"/>
                    <a:pt x="212115" y="2465"/>
                  </a:cubicBezTo>
                  <a:cubicBezTo>
                    <a:pt x="228989" y="2126"/>
                    <a:pt x="239222" y="4294"/>
                    <a:pt x="260094" y="4091"/>
                  </a:cubicBezTo>
                  <a:cubicBezTo>
                    <a:pt x="280966" y="3888"/>
                    <a:pt x="317492" y="703"/>
                    <a:pt x="337348" y="1245"/>
                  </a:cubicBezTo>
                  <a:cubicBezTo>
                    <a:pt x="357204" y="1787"/>
                    <a:pt x="372790" y="2668"/>
                    <a:pt x="379228" y="7344"/>
                  </a:cubicBezTo>
                  <a:cubicBezTo>
                    <a:pt x="385666" y="12020"/>
                    <a:pt x="381125" y="25777"/>
                    <a:pt x="375975" y="29301"/>
                  </a:cubicBezTo>
                  <a:cubicBezTo>
                    <a:pt x="370825" y="32825"/>
                    <a:pt x="376991" y="28420"/>
                    <a:pt x="348326" y="28488"/>
                  </a:cubicBezTo>
                  <a:cubicBezTo>
                    <a:pt x="319661" y="28556"/>
                    <a:pt x="241119" y="29707"/>
                    <a:pt x="203983" y="29707"/>
                  </a:cubicBezTo>
                  <a:cubicBezTo>
                    <a:pt x="166847" y="29707"/>
                    <a:pt x="153903" y="28691"/>
                    <a:pt x="125509" y="28488"/>
                  </a:cubicBezTo>
                  <a:cubicBezTo>
                    <a:pt x="97115" y="28285"/>
                    <a:pt x="53744" y="28691"/>
                    <a:pt x="33617" y="28488"/>
                  </a:cubicBezTo>
                  <a:cubicBezTo>
                    <a:pt x="13490" y="28285"/>
                    <a:pt x="9898" y="30589"/>
                    <a:pt x="4748" y="27268"/>
                  </a:cubicBezTo>
                  <a:cubicBezTo>
                    <a:pt x="-402" y="23947"/>
                    <a:pt x="-1554" y="12969"/>
                    <a:pt x="2715" y="8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-232135" y="4488617"/>
              <a:ext cx="9680750" cy="701275"/>
            </a:xfrm>
            <a:custGeom>
              <a:avLst/>
              <a:gdLst/>
              <a:ahLst/>
              <a:cxnLst/>
              <a:rect l="l" t="t" r="r" b="b"/>
              <a:pathLst>
                <a:path w="387230" h="28051" extrusionOk="0">
                  <a:moveTo>
                    <a:pt x="421" y="14892"/>
                  </a:moveTo>
                  <a:cubicBezTo>
                    <a:pt x="-2561" y="11097"/>
                    <a:pt x="15195" y="4184"/>
                    <a:pt x="28477" y="1880"/>
                  </a:cubicBezTo>
                  <a:cubicBezTo>
                    <a:pt x="41759" y="-424"/>
                    <a:pt x="59311" y="931"/>
                    <a:pt x="80115" y="1067"/>
                  </a:cubicBezTo>
                  <a:cubicBezTo>
                    <a:pt x="100919" y="1203"/>
                    <a:pt x="133786" y="2830"/>
                    <a:pt x="153303" y="2694"/>
                  </a:cubicBezTo>
                  <a:cubicBezTo>
                    <a:pt x="172820" y="2559"/>
                    <a:pt x="181494" y="-762"/>
                    <a:pt x="197216" y="254"/>
                  </a:cubicBezTo>
                  <a:cubicBezTo>
                    <a:pt x="212938" y="1271"/>
                    <a:pt x="228727" y="7167"/>
                    <a:pt x="247634" y="8793"/>
                  </a:cubicBezTo>
                  <a:cubicBezTo>
                    <a:pt x="266541" y="10419"/>
                    <a:pt x="288701" y="11232"/>
                    <a:pt x="310657" y="10012"/>
                  </a:cubicBezTo>
                  <a:cubicBezTo>
                    <a:pt x="332614" y="8792"/>
                    <a:pt x="366904" y="458"/>
                    <a:pt x="379373" y="1474"/>
                  </a:cubicBezTo>
                  <a:cubicBezTo>
                    <a:pt x="391842" y="2491"/>
                    <a:pt x="385811" y="11774"/>
                    <a:pt x="385472" y="16111"/>
                  </a:cubicBezTo>
                  <a:cubicBezTo>
                    <a:pt x="385133" y="20448"/>
                    <a:pt x="385811" y="25802"/>
                    <a:pt x="377340" y="27496"/>
                  </a:cubicBezTo>
                  <a:cubicBezTo>
                    <a:pt x="368869" y="29190"/>
                    <a:pt x="355451" y="26209"/>
                    <a:pt x="334647" y="26277"/>
                  </a:cubicBezTo>
                  <a:cubicBezTo>
                    <a:pt x="313843" y="26345"/>
                    <a:pt x="282670" y="27835"/>
                    <a:pt x="252514" y="27903"/>
                  </a:cubicBezTo>
                  <a:cubicBezTo>
                    <a:pt x="222358" y="27971"/>
                    <a:pt x="188068" y="27225"/>
                    <a:pt x="153710" y="26683"/>
                  </a:cubicBezTo>
                  <a:cubicBezTo>
                    <a:pt x="119352" y="26141"/>
                    <a:pt x="71915" y="26615"/>
                    <a:pt x="46367" y="24650"/>
                  </a:cubicBezTo>
                  <a:cubicBezTo>
                    <a:pt x="20819" y="22685"/>
                    <a:pt x="3403" y="18687"/>
                    <a:pt x="421" y="148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-767828" y="4805450"/>
              <a:ext cx="10160915" cy="536850"/>
            </a:xfrm>
            <a:custGeom>
              <a:avLst/>
              <a:gdLst/>
              <a:ahLst/>
              <a:cxnLst/>
              <a:rect l="l" t="t" r="r" b="b"/>
              <a:pathLst>
                <a:path w="119999" h="21474" extrusionOk="0">
                  <a:moveTo>
                    <a:pt x="1421" y="13791"/>
                  </a:moveTo>
                  <a:cubicBezTo>
                    <a:pt x="-4610" y="10606"/>
                    <a:pt x="11112" y="4168"/>
                    <a:pt x="21751" y="1999"/>
                  </a:cubicBezTo>
                  <a:cubicBezTo>
                    <a:pt x="32390" y="-169"/>
                    <a:pt x="51094" y="-304"/>
                    <a:pt x="65257" y="780"/>
                  </a:cubicBezTo>
                  <a:cubicBezTo>
                    <a:pt x="79420" y="1864"/>
                    <a:pt x="98125" y="5456"/>
                    <a:pt x="106731" y="8505"/>
                  </a:cubicBezTo>
                  <a:cubicBezTo>
                    <a:pt x="115338" y="11555"/>
                    <a:pt x="125028" y="16976"/>
                    <a:pt x="116896" y="19077"/>
                  </a:cubicBezTo>
                  <a:cubicBezTo>
                    <a:pt x="108764" y="21178"/>
                    <a:pt x="77184" y="21991"/>
                    <a:pt x="57938" y="21110"/>
                  </a:cubicBezTo>
                  <a:cubicBezTo>
                    <a:pt x="38692" y="20229"/>
                    <a:pt x="7452" y="16976"/>
                    <a:pt x="1421" y="13791"/>
                  </a:cubicBezTo>
                  <a:close/>
                </a:path>
              </a:pathLst>
            </a:custGeom>
            <a:solidFill>
              <a:srgbClr val="E1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64"/>
          <p:cNvGrpSpPr/>
          <p:nvPr/>
        </p:nvGrpSpPr>
        <p:grpSpPr>
          <a:xfrm>
            <a:off x="-60960" y="-711788"/>
            <a:ext cx="9265920" cy="6676301"/>
            <a:chOff x="-60960" y="-711788"/>
            <a:chExt cx="9265920" cy="6676301"/>
          </a:xfrm>
        </p:grpSpPr>
        <p:sp>
          <p:nvSpPr>
            <p:cNvPr id="895" name="Google Shape;895;p64"/>
            <p:cNvSpPr/>
            <p:nvPr/>
          </p:nvSpPr>
          <p:spPr>
            <a:xfrm>
              <a:off x="-60960" y="4604010"/>
              <a:ext cx="9265920" cy="1360503"/>
            </a:xfrm>
            <a:custGeom>
              <a:avLst/>
              <a:gdLst/>
              <a:ahLst/>
              <a:cxnLst/>
              <a:rect l="l" t="t" r="r" b="b"/>
              <a:pathLst>
                <a:path w="12192000" h="1814004" extrusionOk="0">
                  <a:moveTo>
                    <a:pt x="12191809" y="604647"/>
                  </a:moveTo>
                  <a:lnTo>
                    <a:pt x="12191809" y="525780"/>
                  </a:lnTo>
                  <a:cubicBezTo>
                    <a:pt x="3696843" y="525780"/>
                    <a:pt x="3808222" y="0"/>
                    <a:pt x="0" y="0"/>
                  </a:cubicBezTo>
                  <a:lnTo>
                    <a:pt x="0" y="1209358"/>
                  </a:lnTo>
                  <a:lnTo>
                    <a:pt x="191" y="1209358"/>
                  </a:lnTo>
                  <a:lnTo>
                    <a:pt x="191" y="1288225"/>
                  </a:lnTo>
                  <a:cubicBezTo>
                    <a:pt x="8495157" y="1288225"/>
                    <a:pt x="8383778" y="1814005"/>
                    <a:pt x="12192000" y="1814005"/>
                  </a:cubicBezTo>
                  <a:lnTo>
                    <a:pt x="12192000" y="604647"/>
                  </a:lnTo>
                  <a:lnTo>
                    <a:pt x="12191809" y="604647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 flipH="1">
              <a:off x="-60960" y="-711788"/>
              <a:ext cx="9265920" cy="1245393"/>
            </a:xfrm>
            <a:custGeom>
              <a:avLst/>
              <a:gdLst/>
              <a:ahLst/>
              <a:cxnLst/>
              <a:rect l="l" t="t" r="r" b="b"/>
              <a:pathLst>
                <a:path w="12192000" h="1660524" extrusionOk="0">
                  <a:moveTo>
                    <a:pt x="12189396" y="601663"/>
                  </a:moveTo>
                  <a:lnTo>
                    <a:pt x="12185968" y="0"/>
                  </a:lnTo>
                  <a:cubicBezTo>
                    <a:pt x="4997260" y="0"/>
                    <a:pt x="6439853" y="550672"/>
                    <a:pt x="0" y="550672"/>
                  </a:cubicBezTo>
                  <a:lnTo>
                    <a:pt x="0" y="1058862"/>
                  </a:lnTo>
                  <a:lnTo>
                    <a:pt x="2604" y="1058862"/>
                  </a:lnTo>
                  <a:lnTo>
                    <a:pt x="6033" y="1660525"/>
                  </a:lnTo>
                  <a:cubicBezTo>
                    <a:pt x="7194741" y="1660525"/>
                    <a:pt x="5752148" y="1109853"/>
                    <a:pt x="12192000" y="1109853"/>
                  </a:cubicBezTo>
                  <a:lnTo>
                    <a:pt x="12192000" y="601663"/>
                  </a:lnTo>
                  <a:lnTo>
                    <a:pt x="12189396" y="601663"/>
                  </a:lnTo>
                  <a:close/>
                </a:path>
              </a:pathLst>
            </a:custGeom>
            <a:solidFill>
              <a:srgbClr val="31ACBB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" name="Google Shape;897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64"/>
          <p:cNvGrpSpPr/>
          <p:nvPr/>
        </p:nvGrpSpPr>
        <p:grpSpPr>
          <a:xfrm flipH="1">
            <a:off x="-1373376" y="4176960"/>
            <a:ext cx="11585994" cy="1786232"/>
            <a:chOff x="-900951" y="4024560"/>
            <a:chExt cx="11585994" cy="1786232"/>
          </a:xfrm>
        </p:grpSpPr>
        <p:sp>
          <p:nvSpPr>
            <p:cNvPr id="899" name="Google Shape;899;p64"/>
            <p:cNvSpPr/>
            <p:nvPr/>
          </p:nvSpPr>
          <p:spPr>
            <a:xfrm rot="-181255">
              <a:off x="-885244" y="4328401"/>
              <a:ext cx="11554580" cy="901575"/>
            </a:xfrm>
            <a:custGeom>
              <a:avLst/>
              <a:gdLst/>
              <a:ahLst/>
              <a:cxnLst/>
              <a:rect l="l" t="t" r="r" b="b"/>
              <a:pathLst>
                <a:path w="462188" h="46313" extrusionOk="0">
                  <a:moveTo>
                    <a:pt x="8681" y="11901"/>
                  </a:moveTo>
                  <a:cubicBezTo>
                    <a:pt x="19944" y="6067"/>
                    <a:pt x="42425" y="-256"/>
                    <a:pt x="71724" y="8"/>
                  </a:cubicBezTo>
                  <a:cubicBezTo>
                    <a:pt x="101023" y="272"/>
                    <a:pt x="151385" y="9366"/>
                    <a:pt x="184477" y="13484"/>
                  </a:cubicBezTo>
                  <a:cubicBezTo>
                    <a:pt x="217569" y="17602"/>
                    <a:pt x="242725" y="22619"/>
                    <a:pt x="270277" y="24715"/>
                  </a:cubicBezTo>
                  <a:cubicBezTo>
                    <a:pt x="297829" y="26811"/>
                    <a:pt x="329641" y="25856"/>
                    <a:pt x="349788" y="26062"/>
                  </a:cubicBezTo>
                  <a:cubicBezTo>
                    <a:pt x="369935" y="26268"/>
                    <a:pt x="375660" y="25650"/>
                    <a:pt x="391158" y="25949"/>
                  </a:cubicBezTo>
                  <a:cubicBezTo>
                    <a:pt x="406656" y="26249"/>
                    <a:pt x="433199" y="25220"/>
                    <a:pt x="442775" y="27859"/>
                  </a:cubicBezTo>
                  <a:cubicBezTo>
                    <a:pt x="452351" y="30498"/>
                    <a:pt x="477752" y="38718"/>
                    <a:pt x="448615" y="41785"/>
                  </a:cubicBezTo>
                  <a:cubicBezTo>
                    <a:pt x="419478" y="44852"/>
                    <a:pt x="335610" y="45955"/>
                    <a:pt x="267952" y="46261"/>
                  </a:cubicBezTo>
                  <a:cubicBezTo>
                    <a:pt x="200294" y="46567"/>
                    <a:pt x="86636" y="45498"/>
                    <a:pt x="42669" y="43623"/>
                  </a:cubicBezTo>
                  <a:cubicBezTo>
                    <a:pt x="-1298" y="41748"/>
                    <a:pt x="9814" y="40300"/>
                    <a:pt x="4149" y="35013"/>
                  </a:cubicBezTo>
                  <a:cubicBezTo>
                    <a:pt x="-1516" y="29726"/>
                    <a:pt x="-2581" y="17735"/>
                    <a:pt x="8681" y="11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4"/>
            <p:cNvSpPr/>
            <p:nvPr/>
          </p:nvSpPr>
          <p:spPr>
            <a:xfrm>
              <a:off x="-711774" y="4489032"/>
              <a:ext cx="10878175" cy="752575"/>
            </a:xfrm>
            <a:custGeom>
              <a:avLst/>
              <a:gdLst/>
              <a:ahLst/>
              <a:cxnLst/>
              <a:rect l="l" t="t" r="r" b="b"/>
              <a:pathLst>
                <a:path w="435127" h="30103" extrusionOk="0">
                  <a:moveTo>
                    <a:pt x="465" y="19110"/>
                  </a:moveTo>
                  <a:cubicBezTo>
                    <a:pt x="-2632" y="14352"/>
                    <a:pt x="14060" y="2871"/>
                    <a:pt x="36719" y="529"/>
                  </a:cubicBezTo>
                  <a:cubicBezTo>
                    <a:pt x="59378" y="-1812"/>
                    <a:pt x="105601" y="4834"/>
                    <a:pt x="136417" y="5061"/>
                  </a:cubicBezTo>
                  <a:cubicBezTo>
                    <a:pt x="167233" y="5288"/>
                    <a:pt x="196236" y="1209"/>
                    <a:pt x="221613" y="1889"/>
                  </a:cubicBezTo>
                  <a:cubicBezTo>
                    <a:pt x="246991" y="2569"/>
                    <a:pt x="267685" y="7252"/>
                    <a:pt x="288682" y="9140"/>
                  </a:cubicBezTo>
                  <a:cubicBezTo>
                    <a:pt x="309679" y="11028"/>
                    <a:pt x="328411" y="12463"/>
                    <a:pt x="347595" y="13218"/>
                  </a:cubicBezTo>
                  <a:cubicBezTo>
                    <a:pt x="366779" y="13973"/>
                    <a:pt x="390948" y="11330"/>
                    <a:pt x="403788" y="13671"/>
                  </a:cubicBezTo>
                  <a:cubicBezTo>
                    <a:pt x="416628" y="16013"/>
                    <a:pt x="452731" y="24624"/>
                    <a:pt x="424634" y="27267"/>
                  </a:cubicBezTo>
                  <a:cubicBezTo>
                    <a:pt x="396537" y="29911"/>
                    <a:pt x="296764" y="29230"/>
                    <a:pt x="235208" y="29532"/>
                  </a:cubicBezTo>
                  <a:cubicBezTo>
                    <a:pt x="173652" y="29834"/>
                    <a:pt x="94423" y="30816"/>
                    <a:pt x="55299" y="29079"/>
                  </a:cubicBezTo>
                  <a:cubicBezTo>
                    <a:pt x="16175" y="27342"/>
                    <a:pt x="3562" y="23868"/>
                    <a:pt x="465" y="19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 rot="523620">
              <a:off x="-42404" y="4747990"/>
              <a:ext cx="4257774" cy="744104"/>
            </a:xfrm>
            <a:custGeom>
              <a:avLst/>
              <a:gdLst/>
              <a:ahLst/>
              <a:cxnLst/>
              <a:rect l="l" t="t" r="r" b="b"/>
              <a:pathLst>
                <a:path w="936258" h="262672" extrusionOk="0">
                  <a:moveTo>
                    <a:pt x="805498" y="9122"/>
                  </a:moveTo>
                  <a:cubicBezTo>
                    <a:pt x="706182" y="-8031"/>
                    <a:pt x="598632" y="1918"/>
                    <a:pt x="497086" y="15126"/>
                  </a:cubicBezTo>
                  <a:cubicBezTo>
                    <a:pt x="373927" y="20615"/>
                    <a:pt x="51621" y="65728"/>
                    <a:pt x="4107" y="190087"/>
                  </a:cubicBezTo>
                  <a:cubicBezTo>
                    <a:pt x="-17506" y="246521"/>
                    <a:pt x="50763" y="274652"/>
                    <a:pt x="102051" y="257842"/>
                  </a:cubicBezTo>
                  <a:cubicBezTo>
                    <a:pt x="209601" y="222335"/>
                    <a:pt x="228641" y="199007"/>
                    <a:pt x="279071" y="186142"/>
                  </a:cubicBezTo>
                  <a:cubicBezTo>
                    <a:pt x="350942" y="167788"/>
                    <a:pt x="420755" y="208270"/>
                    <a:pt x="513039" y="221649"/>
                  </a:cubicBezTo>
                  <a:cubicBezTo>
                    <a:pt x="623847" y="237601"/>
                    <a:pt x="718532" y="231941"/>
                    <a:pt x="828655" y="200550"/>
                  </a:cubicBezTo>
                  <a:cubicBezTo>
                    <a:pt x="990409" y="154409"/>
                    <a:pt x="959190" y="35538"/>
                    <a:pt x="805670" y="9122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2" name="Google Shape;902;p64"/>
            <p:cNvGrpSpPr/>
            <p:nvPr/>
          </p:nvGrpSpPr>
          <p:grpSpPr>
            <a:xfrm>
              <a:off x="2921449" y="4878620"/>
              <a:ext cx="280568" cy="164175"/>
              <a:chOff x="1239440" y="4113332"/>
              <a:chExt cx="352827" cy="206457"/>
            </a:xfrm>
          </p:grpSpPr>
          <p:sp>
            <p:nvSpPr>
              <p:cNvPr id="903" name="Google Shape;903;p64"/>
              <p:cNvSpPr/>
              <p:nvPr/>
            </p:nvSpPr>
            <p:spPr>
              <a:xfrm>
                <a:off x="1239440" y="4128213"/>
                <a:ext cx="154528" cy="191576"/>
              </a:xfrm>
              <a:custGeom>
                <a:avLst/>
                <a:gdLst/>
                <a:ahLst/>
                <a:cxnLst/>
                <a:rect l="l" t="t" r="r" b="b"/>
                <a:pathLst>
                  <a:path w="87304" h="108235" extrusionOk="0">
                    <a:moveTo>
                      <a:pt x="0" y="0"/>
                    </a:moveTo>
                    <a:cubicBezTo>
                      <a:pt x="0" y="0"/>
                      <a:pt x="7547" y="27788"/>
                      <a:pt x="35335" y="55404"/>
                    </a:cubicBezTo>
                    <a:cubicBezTo>
                      <a:pt x="63123" y="82849"/>
                      <a:pt x="78218" y="108236"/>
                      <a:pt x="78218" y="108236"/>
                    </a:cubicBezTo>
                    <a:cubicBezTo>
                      <a:pt x="78218" y="108236"/>
                      <a:pt x="100688" y="73415"/>
                      <a:pt x="74959" y="39966"/>
                    </a:cubicBezTo>
                    <a:cubicBezTo>
                      <a:pt x="49229" y="65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4"/>
              <p:cNvSpPr/>
              <p:nvPr/>
            </p:nvSpPr>
            <p:spPr>
              <a:xfrm>
                <a:off x="1440714" y="4113332"/>
                <a:ext cx="151553" cy="184593"/>
              </a:xfrm>
              <a:custGeom>
                <a:avLst/>
                <a:gdLst/>
                <a:ahLst/>
                <a:cxnLst/>
                <a:rect l="l" t="t" r="r" b="b"/>
                <a:pathLst>
                  <a:path w="85623" h="104290" extrusionOk="0">
                    <a:moveTo>
                      <a:pt x="30" y="104291"/>
                    </a:moveTo>
                    <a:cubicBezTo>
                      <a:pt x="30" y="104291"/>
                      <a:pt x="-2028" y="48200"/>
                      <a:pt x="27818" y="29503"/>
                    </a:cubicBezTo>
                    <a:cubicBezTo>
                      <a:pt x="57836" y="10807"/>
                      <a:pt x="85624" y="0"/>
                      <a:pt x="85624" y="0"/>
                    </a:cubicBezTo>
                    <a:cubicBezTo>
                      <a:pt x="85624" y="0"/>
                      <a:pt x="70701" y="46828"/>
                      <a:pt x="53548" y="62609"/>
                    </a:cubicBezTo>
                    <a:cubicBezTo>
                      <a:pt x="36395" y="78218"/>
                      <a:pt x="30" y="104291"/>
                      <a:pt x="30" y="1042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64"/>
            <p:cNvGrpSpPr/>
            <p:nvPr/>
          </p:nvGrpSpPr>
          <p:grpSpPr>
            <a:xfrm>
              <a:off x="5223793" y="4763900"/>
              <a:ext cx="256935" cy="202834"/>
              <a:chOff x="2101230" y="3657816"/>
              <a:chExt cx="256935" cy="202834"/>
            </a:xfrm>
          </p:grpSpPr>
          <p:sp>
            <p:nvSpPr>
              <p:cNvPr id="906" name="Google Shape;906;p64"/>
              <p:cNvSpPr/>
              <p:nvPr/>
            </p:nvSpPr>
            <p:spPr>
              <a:xfrm>
                <a:off x="2101230" y="3765486"/>
                <a:ext cx="180344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01889" h="53765" extrusionOk="0">
                    <a:moveTo>
                      <a:pt x="0" y="247"/>
                    </a:moveTo>
                    <a:cubicBezTo>
                      <a:pt x="0" y="247"/>
                      <a:pt x="22470" y="22718"/>
                      <a:pt x="51459" y="35582"/>
                    </a:cubicBezTo>
                    <a:cubicBezTo>
                      <a:pt x="80448" y="48447"/>
                      <a:pt x="101889" y="53765"/>
                      <a:pt x="101889" y="53765"/>
                    </a:cubicBezTo>
                    <a:cubicBezTo>
                      <a:pt x="101889" y="53765"/>
                      <a:pt x="97429" y="31294"/>
                      <a:pt x="73415" y="14141"/>
                    </a:cubicBezTo>
                    <a:cubicBezTo>
                      <a:pt x="49401" y="-3012"/>
                      <a:pt x="0" y="247"/>
                      <a:pt x="0" y="2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4"/>
              <p:cNvSpPr/>
              <p:nvPr/>
            </p:nvSpPr>
            <p:spPr>
              <a:xfrm>
                <a:off x="2286788" y="3657816"/>
                <a:ext cx="71377" cy="168807"/>
              </a:xfrm>
              <a:custGeom>
                <a:avLst/>
                <a:gdLst/>
                <a:ahLst/>
                <a:cxnLst/>
                <a:rect l="l" t="t" r="r" b="b"/>
                <a:pathLst>
                  <a:path w="40326" h="95371" extrusionOk="0">
                    <a:moveTo>
                      <a:pt x="29148" y="0"/>
                    </a:moveTo>
                    <a:cubicBezTo>
                      <a:pt x="29148" y="0"/>
                      <a:pt x="1360" y="43397"/>
                      <a:pt x="159" y="60894"/>
                    </a:cubicBezTo>
                    <a:cubicBezTo>
                      <a:pt x="-870" y="78218"/>
                      <a:pt x="3419" y="95371"/>
                      <a:pt x="3419" y="95371"/>
                    </a:cubicBezTo>
                    <a:cubicBezTo>
                      <a:pt x="3419" y="95371"/>
                      <a:pt x="39611" y="77189"/>
                      <a:pt x="40298" y="55747"/>
                    </a:cubicBezTo>
                    <a:cubicBezTo>
                      <a:pt x="40984" y="34306"/>
                      <a:pt x="29148" y="0"/>
                      <a:pt x="29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64"/>
            <p:cNvGrpSpPr/>
            <p:nvPr/>
          </p:nvGrpSpPr>
          <p:grpSpPr>
            <a:xfrm>
              <a:off x="6532283" y="4865679"/>
              <a:ext cx="280564" cy="190065"/>
              <a:chOff x="2302558" y="4161617"/>
              <a:chExt cx="280564" cy="190065"/>
            </a:xfrm>
          </p:grpSpPr>
          <p:sp>
            <p:nvSpPr>
              <p:cNvPr id="909" name="Google Shape;909;p64"/>
              <p:cNvSpPr/>
              <p:nvPr/>
            </p:nvSpPr>
            <p:spPr>
              <a:xfrm>
                <a:off x="2489891" y="4186822"/>
                <a:ext cx="93231" cy="164860"/>
              </a:xfrm>
              <a:custGeom>
                <a:avLst/>
                <a:gdLst/>
                <a:ahLst/>
                <a:cxnLst/>
                <a:rect l="l" t="t" r="r" b="b"/>
                <a:pathLst>
                  <a:path w="52673" h="93141" extrusionOk="0">
                    <a:moveTo>
                      <a:pt x="52674" y="0"/>
                    </a:moveTo>
                    <a:cubicBezTo>
                      <a:pt x="52674" y="0"/>
                      <a:pt x="17338" y="23671"/>
                      <a:pt x="7733" y="48200"/>
                    </a:cubicBezTo>
                    <a:cubicBezTo>
                      <a:pt x="-1873" y="72901"/>
                      <a:pt x="185" y="93141"/>
                      <a:pt x="185" y="93141"/>
                    </a:cubicBezTo>
                    <a:cubicBezTo>
                      <a:pt x="185" y="93141"/>
                      <a:pt x="35521" y="71871"/>
                      <a:pt x="44097" y="51459"/>
                    </a:cubicBezTo>
                    <a:cubicBezTo>
                      <a:pt x="52674" y="31047"/>
                      <a:pt x="52674" y="0"/>
                      <a:pt x="52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4"/>
              <p:cNvSpPr/>
              <p:nvPr/>
            </p:nvSpPr>
            <p:spPr>
              <a:xfrm>
                <a:off x="2302558" y="4161617"/>
                <a:ext cx="116685" cy="94727"/>
              </a:xfrm>
              <a:custGeom>
                <a:avLst/>
                <a:gdLst/>
                <a:ahLst/>
                <a:cxnLst/>
                <a:rect l="l" t="t" r="r" b="b"/>
                <a:pathLst>
                  <a:path w="65924" h="53518" extrusionOk="0">
                    <a:moveTo>
                      <a:pt x="0" y="0"/>
                    </a:moveTo>
                    <a:cubicBezTo>
                      <a:pt x="0" y="0"/>
                      <a:pt x="13894" y="25730"/>
                      <a:pt x="30018" y="35335"/>
                    </a:cubicBezTo>
                    <a:cubicBezTo>
                      <a:pt x="46142" y="44941"/>
                      <a:pt x="65353" y="53518"/>
                      <a:pt x="65353" y="53518"/>
                    </a:cubicBezTo>
                    <a:cubicBezTo>
                      <a:pt x="65353" y="53518"/>
                      <a:pt x="69641" y="35335"/>
                      <a:pt x="54718" y="17668"/>
                    </a:cubicBezTo>
                    <a:cubicBezTo>
                      <a:pt x="39795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1" name="Google Shape;911;p64"/>
            <p:cNvSpPr/>
            <p:nvPr/>
          </p:nvSpPr>
          <p:spPr>
            <a:xfrm rot="-281788">
              <a:off x="1819120" y="4843731"/>
              <a:ext cx="154611" cy="191678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64"/>
          <p:cNvGrpSpPr/>
          <p:nvPr/>
        </p:nvGrpSpPr>
        <p:grpSpPr>
          <a:xfrm flipH="1">
            <a:off x="470243" y="4525303"/>
            <a:ext cx="1690818" cy="618360"/>
            <a:chOff x="5634709" y="3160378"/>
            <a:chExt cx="1690818" cy="618360"/>
          </a:xfrm>
        </p:grpSpPr>
        <p:grpSp>
          <p:nvGrpSpPr>
            <p:cNvPr id="913" name="Google Shape;913;p64"/>
            <p:cNvGrpSpPr/>
            <p:nvPr/>
          </p:nvGrpSpPr>
          <p:grpSpPr>
            <a:xfrm>
              <a:off x="5634709" y="3160378"/>
              <a:ext cx="563631" cy="618360"/>
              <a:chOff x="7880776" y="5874855"/>
              <a:chExt cx="650019" cy="713053"/>
            </a:xfrm>
          </p:grpSpPr>
          <p:sp>
            <p:nvSpPr>
              <p:cNvPr id="914" name="Google Shape;914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64"/>
            <p:cNvGrpSpPr/>
            <p:nvPr/>
          </p:nvGrpSpPr>
          <p:grpSpPr>
            <a:xfrm>
              <a:off x="6198303" y="3160378"/>
              <a:ext cx="563631" cy="618360"/>
              <a:chOff x="7880776" y="5874855"/>
              <a:chExt cx="650019" cy="713053"/>
            </a:xfrm>
          </p:grpSpPr>
          <p:sp>
            <p:nvSpPr>
              <p:cNvPr id="925" name="Google Shape;925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64"/>
            <p:cNvGrpSpPr/>
            <p:nvPr/>
          </p:nvGrpSpPr>
          <p:grpSpPr>
            <a:xfrm>
              <a:off x="6761896" y="3160378"/>
              <a:ext cx="563631" cy="618360"/>
              <a:chOff x="7880776" y="5874855"/>
              <a:chExt cx="650019" cy="713053"/>
            </a:xfrm>
          </p:grpSpPr>
          <p:sp>
            <p:nvSpPr>
              <p:cNvPr id="936" name="Google Shape;936;p64"/>
              <p:cNvSpPr/>
              <p:nvPr/>
            </p:nvSpPr>
            <p:spPr>
              <a:xfrm>
                <a:off x="7880776" y="608652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64"/>
              <p:cNvSpPr/>
              <p:nvPr/>
            </p:nvSpPr>
            <p:spPr>
              <a:xfrm>
                <a:off x="7880776" y="6392375"/>
                <a:ext cx="650019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4"/>
              <p:cNvSpPr/>
              <p:nvPr/>
            </p:nvSpPr>
            <p:spPr>
              <a:xfrm>
                <a:off x="7997761" y="5874855"/>
                <a:ext cx="111838" cy="713053"/>
              </a:xfrm>
              <a:custGeom>
                <a:avLst/>
                <a:gdLst/>
                <a:ahLst/>
                <a:cxnLst/>
                <a:rect l="l" t="t" r="r" b="b"/>
                <a:pathLst>
                  <a:path w="111838" h="713053" extrusionOk="0">
                    <a:moveTo>
                      <a:pt x="111838" y="131564"/>
                    </a:moveTo>
                    <a:lnTo>
                      <a:pt x="343" y="0"/>
                    </a:lnTo>
                    <a:lnTo>
                      <a:pt x="0" y="515"/>
                    </a:lnTo>
                    <a:lnTo>
                      <a:pt x="0" y="713053"/>
                    </a:lnTo>
                    <a:lnTo>
                      <a:pt x="111838" y="713053"/>
                    </a:lnTo>
                    <a:lnTo>
                      <a:pt x="111838" y="1315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4"/>
              <p:cNvSpPr/>
              <p:nvPr/>
            </p:nvSpPr>
            <p:spPr>
              <a:xfrm>
                <a:off x="7880776" y="5875370"/>
                <a:ext cx="116984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16984" h="712538" extrusionOk="0">
                    <a:moveTo>
                      <a:pt x="0" y="131050"/>
                    </a:moveTo>
                    <a:lnTo>
                      <a:pt x="0" y="712539"/>
                    </a:lnTo>
                    <a:lnTo>
                      <a:pt x="116984" y="712539"/>
                    </a:lnTo>
                    <a:lnTo>
                      <a:pt x="116984" y="0"/>
                    </a:lnTo>
                    <a:lnTo>
                      <a:pt x="0" y="13105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4"/>
              <p:cNvSpPr/>
              <p:nvPr/>
            </p:nvSpPr>
            <p:spPr>
              <a:xfrm>
                <a:off x="7880783" y="608652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5"/>
                    </a:lnTo>
                    <a:lnTo>
                      <a:pt x="0" y="54375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4"/>
              <p:cNvSpPr/>
              <p:nvPr/>
            </p:nvSpPr>
            <p:spPr>
              <a:xfrm>
                <a:off x="7880779" y="6392368"/>
                <a:ext cx="2321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321496" h="54375" extrusionOk="0">
                    <a:moveTo>
                      <a:pt x="0" y="0"/>
                    </a:moveTo>
                    <a:lnTo>
                      <a:pt x="2321497" y="0"/>
                    </a:lnTo>
                    <a:lnTo>
                      <a:pt x="2321497" y="54376"/>
                    </a:lnTo>
                    <a:lnTo>
                      <a:pt x="0" y="54376"/>
                    </a:ln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4"/>
              <p:cNvSpPr/>
              <p:nvPr/>
            </p:nvSpPr>
            <p:spPr>
              <a:xfrm>
                <a:off x="7925020" y="6099389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00"/>
                      <a:pt x="22100" y="28474"/>
                      <a:pt x="14237" y="28474"/>
                    </a:cubicBezTo>
                    <a:cubicBezTo>
                      <a:pt x="6374" y="28474"/>
                      <a:pt x="0" y="22100"/>
                      <a:pt x="0" y="14237"/>
                    </a:cubicBezTo>
                    <a:cubicBezTo>
                      <a:pt x="0" y="6374"/>
                      <a:pt x="6375" y="0"/>
                      <a:pt x="14237" y="0"/>
                    </a:cubicBezTo>
                    <a:cubicBezTo>
                      <a:pt x="22100" y="0"/>
                      <a:pt x="28474" y="6375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4"/>
              <p:cNvSpPr/>
              <p:nvPr/>
            </p:nvSpPr>
            <p:spPr>
              <a:xfrm>
                <a:off x="8039439" y="6099389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8"/>
                      <a:pt x="22127" y="28474"/>
                      <a:pt x="14237" y="28474"/>
                    </a:cubicBezTo>
                    <a:cubicBezTo>
                      <a:pt x="6347" y="28474"/>
                      <a:pt x="0" y="22128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4"/>
              <p:cNvSpPr/>
              <p:nvPr/>
            </p:nvSpPr>
            <p:spPr>
              <a:xfrm>
                <a:off x="7925020" y="6405228"/>
                <a:ext cx="28474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4" h="28474" extrusionOk="0">
                    <a:moveTo>
                      <a:pt x="28474" y="14237"/>
                    </a:moveTo>
                    <a:cubicBezTo>
                      <a:pt x="28474" y="22127"/>
                      <a:pt x="22128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8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4"/>
              <p:cNvSpPr/>
              <p:nvPr/>
            </p:nvSpPr>
            <p:spPr>
              <a:xfrm>
                <a:off x="8039439" y="6405228"/>
                <a:ext cx="28473" cy="28474"/>
              </a:xfrm>
              <a:custGeom>
                <a:avLst/>
                <a:gdLst/>
                <a:ahLst/>
                <a:cxnLst/>
                <a:rect l="l" t="t" r="r" b="b"/>
                <a:pathLst>
                  <a:path w="28473" h="28474" extrusionOk="0">
                    <a:moveTo>
                      <a:pt x="28474" y="14237"/>
                    </a:moveTo>
                    <a:cubicBezTo>
                      <a:pt x="28474" y="22127"/>
                      <a:pt x="22127" y="28474"/>
                      <a:pt x="14237" y="28474"/>
                    </a:cubicBezTo>
                    <a:cubicBezTo>
                      <a:pt x="6347" y="28474"/>
                      <a:pt x="0" y="22127"/>
                      <a:pt x="0" y="14237"/>
                    </a:cubicBezTo>
                    <a:cubicBezTo>
                      <a:pt x="0" y="6347"/>
                      <a:pt x="6347" y="0"/>
                      <a:pt x="14237" y="0"/>
                    </a:cubicBezTo>
                    <a:cubicBezTo>
                      <a:pt x="22127" y="0"/>
                      <a:pt x="28474" y="6347"/>
                      <a:pt x="28474" y="14237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6" name="Google Shape;946;p64"/>
          <p:cNvGrpSpPr/>
          <p:nvPr/>
        </p:nvGrpSpPr>
        <p:grpSpPr>
          <a:xfrm flipH="1">
            <a:off x="-2283540" y="2128545"/>
            <a:ext cx="2929332" cy="3079976"/>
            <a:chOff x="7852646" y="290160"/>
            <a:chExt cx="2224753" cy="2339163"/>
          </a:xfrm>
        </p:grpSpPr>
        <p:sp>
          <p:nvSpPr>
            <p:cNvPr id="947" name="Google Shape;947;p64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8" name="Google Shape;948;p6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949" name="Google Shape;949;p6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6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6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954" name="Google Shape;954;p6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6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6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6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6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6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6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2" name="Google Shape;962;p64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" name="Google Shape;966;p6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967" name="Google Shape;967;p6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6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6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970" name="Google Shape;970;p6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6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2" name="Google Shape;972;p64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41.svg"/><Relationship Id="rId4" Type="http://schemas.openxmlformats.org/officeDocument/2006/relationships/image" Target="../media/image30.sv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0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9" name="Google Shape;3479;p1"/>
          <p:cNvGrpSpPr/>
          <p:nvPr/>
        </p:nvGrpSpPr>
        <p:grpSpPr>
          <a:xfrm>
            <a:off x="-270057" y="3002479"/>
            <a:ext cx="9738225" cy="2141146"/>
            <a:chOff x="-270057" y="3002479"/>
            <a:chExt cx="9738225" cy="2141146"/>
          </a:xfrm>
        </p:grpSpPr>
        <p:sp>
          <p:nvSpPr>
            <p:cNvPr id="3480" name="Google Shape;3480;p1"/>
            <p:cNvSpPr/>
            <p:nvPr/>
          </p:nvSpPr>
          <p:spPr>
            <a:xfrm>
              <a:off x="-245200" y="3172925"/>
              <a:ext cx="9616500" cy="197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1" name="Google Shape;3481;p1"/>
            <p:cNvSpPr/>
            <p:nvPr/>
          </p:nvSpPr>
          <p:spPr>
            <a:xfrm>
              <a:off x="-270057" y="3002479"/>
              <a:ext cx="9738225" cy="607425"/>
            </a:xfrm>
            <a:custGeom>
              <a:avLst/>
              <a:gdLst/>
              <a:ahLst/>
              <a:cxnLst/>
              <a:rect l="l" t="t" r="r" b="b"/>
              <a:pathLst>
                <a:path w="389529" h="24297" extrusionOk="0">
                  <a:moveTo>
                    <a:pt x="1009" y="9454"/>
                  </a:moveTo>
                  <a:cubicBezTo>
                    <a:pt x="-3109" y="5935"/>
                    <a:pt x="5466" y="1294"/>
                    <a:pt x="25045" y="470"/>
                  </a:cubicBezTo>
                  <a:cubicBezTo>
                    <a:pt x="44624" y="-353"/>
                    <a:pt x="88235" y="4588"/>
                    <a:pt x="118482" y="4513"/>
                  </a:cubicBezTo>
                  <a:cubicBezTo>
                    <a:pt x="148729" y="4438"/>
                    <a:pt x="177105" y="-353"/>
                    <a:pt x="206528" y="21"/>
                  </a:cubicBezTo>
                  <a:cubicBezTo>
                    <a:pt x="235952" y="395"/>
                    <a:pt x="271477" y="5861"/>
                    <a:pt x="295023" y="6759"/>
                  </a:cubicBezTo>
                  <a:cubicBezTo>
                    <a:pt x="318569" y="7657"/>
                    <a:pt x="333016" y="5486"/>
                    <a:pt x="347802" y="5411"/>
                  </a:cubicBezTo>
                  <a:cubicBezTo>
                    <a:pt x="362588" y="5336"/>
                    <a:pt x="377225" y="4438"/>
                    <a:pt x="383739" y="6310"/>
                  </a:cubicBezTo>
                  <a:cubicBezTo>
                    <a:pt x="390253" y="8182"/>
                    <a:pt x="391226" y="13647"/>
                    <a:pt x="386884" y="16642"/>
                  </a:cubicBezTo>
                  <a:cubicBezTo>
                    <a:pt x="382542" y="19637"/>
                    <a:pt x="395231" y="23904"/>
                    <a:pt x="357685" y="24278"/>
                  </a:cubicBezTo>
                  <a:cubicBezTo>
                    <a:pt x="320139" y="24652"/>
                    <a:pt x="212928" y="19337"/>
                    <a:pt x="161606" y="18888"/>
                  </a:cubicBezTo>
                  <a:cubicBezTo>
                    <a:pt x="110284" y="18439"/>
                    <a:pt x="76518" y="23155"/>
                    <a:pt x="49752" y="21583"/>
                  </a:cubicBezTo>
                  <a:cubicBezTo>
                    <a:pt x="22986" y="20011"/>
                    <a:pt x="5127" y="12973"/>
                    <a:pt x="1009" y="9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2" name="Google Shape;3482;p1"/>
          <p:cNvGrpSpPr/>
          <p:nvPr/>
        </p:nvGrpSpPr>
        <p:grpSpPr>
          <a:xfrm>
            <a:off x="-264531" y="3347112"/>
            <a:ext cx="9723050" cy="2061813"/>
            <a:chOff x="-264531" y="3347112"/>
            <a:chExt cx="9723050" cy="2061813"/>
          </a:xfrm>
        </p:grpSpPr>
        <p:sp>
          <p:nvSpPr>
            <p:cNvPr id="3483" name="Google Shape;3483;p1"/>
            <p:cNvSpPr/>
            <p:nvPr/>
          </p:nvSpPr>
          <p:spPr>
            <a:xfrm>
              <a:off x="-245200" y="3616425"/>
              <a:ext cx="9616500" cy="179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484" name="Google Shape;3484;p1"/>
            <p:cNvSpPr/>
            <p:nvPr/>
          </p:nvSpPr>
          <p:spPr>
            <a:xfrm>
              <a:off x="-264531" y="3347112"/>
              <a:ext cx="9723050" cy="1017300"/>
            </a:xfrm>
            <a:custGeom>
              <a:avLst/>
              <a:gdLst/>
              <a:ahLst/>
              <a:cxnLst/>
              <a:rect l="l" t="t" r="r" b="b"/>
              <a:pathLst>
                <a:path w="388922" h="40692" extrusionOk="0">
                  <a:moveTo>
                    <a:pt x="8335" y="32056"/>
                  </a:moveTo>
                  <a:cubicBezTo>
                    <a:pt x="-3644" y="25992"/>
                    <a:pt x="-424" y="7948"/>
                    <a:pt x="3933" y="2857"/>
                  </a:cubicBezTo>
                  <a:cubicBezTo>
                    <a:pt x="8290" y="-2234"/>
                    <a:pt x="21976" y="910"/>
                    <a:pt x="34479" y="1509"/>
                  </a:cubicBezTo>
                  <a:cubicBezTo>
                    <a:pt x="46982" y="2108"/>
                    <a:pt x="58287" y="6600"/>
                    <a:pt x="78951" y="6450"/>
                  </a:cubicBezTo>
                  <a:cubicBezTo>
                    <a:pt x="99615" y="6300"/>
                    <a:pt x="131584" y="1135"/>
                    <a:pt x="158462" y="611"/>
                  </a:cubicBezTo>
                  <a:cubicBezTo>
                    <a:pt x="185340" y="87"/>
                    <a:pt x="206678" y="2932"/>
                    <a:pt x="240219" y="3306"/>
                  </a:cubicBezTo>
                  <a:cubicBezTo>
                    <a:pt x="273760" y="3680"/>
                    <a:pt x="335228" y="1509"/>
                    <a:pt x="359710" y="2857"/>
                  </a:cubicBezTo>
                  <a:cubicBezTo>
                    <a:pt x="384192" y="4205"/>
                    <a:pt x="385914" y="5328"/>
                    <a:pt x="387112" y="11392"/>
                  </a:cubicBezTo>
                  <a:cubicBezTo>
                    <a:pt x="388310" y="17456"/>
                    <a:pt x="396022" y="34976"/>
                    <a:pt x="366898" y="39243"/>
                  </a:cubicBezTo>
                  <a:cubicBezTo>
                    <a:pt x="337774" y="43511"/>
                    <a:pt x="260883" y="36997"/>
                    <a:pt x="212368" y="36997"/>
                  </a:cubicBezTo>
                  <a:cubicBezTo>
                    <a:pt x="163853" y="36997"/>
                    <a:pt x="109813" y="40067"/>
                    <a:pt x="75807" y="39243"/>
                  </a:cubicBezTo>
                  <a:cubicBezTo>
                    <a:pt x="41802" y="38420"/>
                    <a:pt x="20314" y="38120"/>
                    <a:pt x="8335" y="32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5" name="Google Shape;3485;p1"/>
          <p:cNvSpPr/>
          <p:nvPr/>
        </p:nvSpPr>
        <p:spPr>
          <a:xfrm>
            <a:off x="-51506" y="3535400"/>
            <a:ext cx="3834164" cy="1075694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p1"/>
          <p:cNvSpPr/>
          <p:nvPr/>
        </p:nvSpPr>
        <p:spPr>
          <a:xfrm>
            <a:off x="5310547" y="3647965"/>
            <a:ext cx="3604206" cy="1067054"/>
          </a:xfrm>
          <a:custGeom>
            <a:avLst/>
            <a:gdLst/>
            <a:ahLst/>
            <a:cxnLst/>
            <a:rect l="l" t="t" r="r" b="b"/>
            <a:pathLst>
              <a:path w="880105" h="260562" extrusionOk="0">
                <a:moveTo>
                  <a:pt x="879169" y="130154"/>
                </a:moveTo>
                <a:cubicBezTo>
                  <a:pt x="864761" y="57254"/>
                  <a:pt x="687055" y="15229"/>
                  <a:pt x="633194" y="10598"/>
                </a:cubicBezTo>
                <a:cubicBezTo>
                  <a:pt x="517754" y="306"/>
                  <a:pt x="402314" y="4080"/>
                  <a:pt x="287560" y="17116"/>
                </a:cubicBezTo>
                <a:cubicBezTo>
                  <a:pt x="268863" y="16258"/>
                  <a:pt x="250337" y="14886"/>
                  <a:pt x="231641" y="12999"/>
                </a:cubicBezTo>
                <a:cubicBezTo>
                  <a:pt x="174007" y="7167"/>
                  <a:pt x="112427" y="-8099"/>
                  <a:pt x="54793" y="5452"/>
                </a:cubicBezTo>
                <a:cubicBezTo>
                  <a:pt x="7622" y="16601"/>
                  <a:pt x="-24626" y="43703"/>
                  <a:pt x="24603" y="74750"/>
                </a:cubicBezTo>
                <a:cubicBezTo>
                  <a:pt x="64226" y="99622"/>
                  <a:pt x="128208" y="98078"/>
                  <a:pt x="174349" y="103739"/>
                </a:cubicBezTo>
                <a:cubicBezTo>
                  <a:pt x="265947" y="115060"/>
                  <a:pt x="346909" y="124837"/>
                  <a:pt x="428386" y="171151"/>
                </a:cubicBezTo>
                <a:cubicBezTo>
                  <a:pt x="513123" y="219351"/>
                  <a:pt x="601633" y="280073"/>
                  <a:pt x="704036" y="254514"/>
                </a:cubicBezTo>
                <a:cubicBezTo>
                  <a:pt x="760470" y="240449"/>
                  <a:pt x="893578" y="204428"/>
                  <a:pt x="878997" y="130326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7" name="Google Shape;3487;p1"/>
          <p:cNvGrpSpPr/>
          <p:nvPr/>
        </p:nvGrpSpPr>
        <p:grpSpPr>
          <a:xfrm>
            <a:off x="713231" y="496990"/>
            <a:ext cx="2504627" cy="2633430"/>
            <a:chOff x="7852646" y="290160"/>
            <a:chExt cx="2224753" cy="2339163"/>
          </a:xfrm>
        </p:grpSpPr>
        <p:sp>
          <p:nvSpPr>
            <p:cNvPr id="3488" name="Google Shape;3488;p1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9" name="Google Shape;3489;p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490" name="Google Shape;3490;p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4" name="Google Shape;3494;p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495" name="Google Shape;3495;p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3" name="Google Shape;3503;p1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1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7" name="Google Shape;3507;p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508" name="Google Shape;3508;p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511" name="Google Shape;3511;p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3" name="Google Shape;3513;p1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4" name="Google Shape;3514;p1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5" name="Google Shape;3515;p1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6" name="Google Shape;3516;p1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7" name="Google Shape;3517;p1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8" name="Google Shape;3518;p1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9" name="Google Shape;3519;p1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1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1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1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3" name="Google Shape;3523;p1"/>
          <p:cNvGrpSpPr/>
          <p:nvPr/>
        </p:nvGrpSpPr>
        <p:grpSpPr>
          <a:xfrm>
            <a:off x="4139197" y="2812627"/>
            <a:ext cx="727699" cy="752171"/>
            <a:chOff x="4239661" y="4901950"/>
            <a:chExt cx="1673328" cy="1729601"/>
          </a:xfrm>
        </p:grpSpPr>
        <p:grpSp>
          <p:nvGrpSpPr>
            <p:cNvPr id="3524" name="Google Shape;3524;p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525" name="Google Shape;3525;p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7" name="Google Shape;3527;p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528" name="Google Shape;3528;p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0" name="Google Shape;3530;p1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1" name="Google Shape;3531;p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532" name="Google Shape;3532;p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4" name="Google Shape;3534;p1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5" name="Google Shape;3535;p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536" name="Google Shape;3536;p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8" name="Google Shape;3538;p1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9" name="Google Shape;3539;p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540" name="Google Shape;3540;p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2" name="Google Shape;3542;p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543" name="Google Shape;3543;p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5" name="Google Shape;3545;p1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1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1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1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1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1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1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1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1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1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5" name="Google Shape;3555;p1"/>
          <p:cNvGrpSpPr/>
          <p:nvPr/>
        </p:nvGrpSpPr>
        <p:grpSpPr>
          <a:xfrm>
            <a:off x="1239440" y="4276157"/>
            <a:ext cx="352852" cy="206500"/>
            <a:chOff x="1239440" y="4113332"/>
            <a:chExt cx="352852" cy="206500"/>
          </a:xfrm>
        </p:grpSpPr>
        <p:sp>
          <p:nvSpPr>
            <p:cNvPr id="3556" name="Google Shape;3556;p1"/>
            <p:cNvSpPr/>
            <p:nvPr/>
          </p:nvSpPr>
          <p:spPr>
            <a:xfrm>
              <a:off x="1239440" y="4128213"/>
              <a:ext cx="154554" cy="191619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1"/>
            <p:cNvSpPr/>
            <p:nvPr/>
          </p:nvSpPr>
          <p:spPr>
            <a:xfrm>
              <a:off x="1440714" y="4113332"/>
              <a:ext cx="151578" cy="184635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8" name="Google Shape;3558;p1"/>
          <p:cNvGrpSpPr/>
          <p:nvPr/>
        </p:nvGrpSpPr>
        <p:grpSpPr>
          <a:xfrm>
            <a:off x="2101230" y="3499912"/>
            <a:ext cx="256935" cy="202834"/>
            <a:chOff x="2101230" y="3657816"/>
            <a:chExt cx="256935" cy="202834"/>
          </a:xfrm>
        </p:grpSpPr>
        <p:sp>
          <p:nvSpPr>
            <p:cNvPr id="3559" name="Google Shape;3559;p1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1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1" name="Google Shape;3561;p1"/>
          <p:cNvGrpSpPr/>
          <p:nvPr/>
        </p:nvGrpSpPr>
        <p:grpSpPr>
          <a:xfrm>
            <a:off x="2302558" y="4161617"/>
            <a:ext cx="280580" cy="190102"/>
            <a:chOff x="2302558" y="4161617"/>
            <a:chExt cx="280580" cy="190102"/>
          </a:xfrm>
        </p:grpSpPr>
        <p:sp>
          <p:nvSpPr>
            <p:cNvPr id="3562" name="Google Shape;3562;p1"/>
            <p:cNvSpPr/>
            <p:nvPr/>
          </p:nvSpPr>
          <p:spPr>
            <a:xfrm>
              <a:off x="2489891" y="4186822"/>
              <a:ext cx="93247" cy="164897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1"/>
            <p:cNvSpPr/>
            <p:nvPr/>
          </p:nvSpPr>
          <p:spPr>
            <a:xfrm>
              <a:off x="2302558" y="4161617"/>
              <a:ext cx="116705" cy="94748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4" name="Google Shape;3564;p1"/>
          <p:cNvSpPr/>
          <p:nvPr/>
        </p:nvSpPr>
        <p:spPr>
          <a:xfrm rot="-281788">
            <a:off x="597345" y="3739644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5" name="Google Shape;3565;p1"/>
          <p:cNvGrpSpPr/>
          <p:nvPr/>
        </p:nvGrpSpPr>
        <p:grpSpPr>
          <a:xfrm>
            <a:off x="6266740" y="3655995"/>
            <a:ext cx="352827" cy="206457"/>
            <a:chOff x="1239440" y="4113332"/>
            <a:chExt cx="352827" cy="206457"/>
          </a:xfrm>
        </p:grpSpPr>
        <p:sp>
          <p:nvSpPr>
            <p:cNvPr id="3566" name="Google Shape;3566;p1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1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8" name="Google Shape;3568;p1"/>
          <p:cNvGrpSpPr/>
          <p:nvPr/>
        </p:nvGrpSpPr>
        <p:grpSpPr>
          <a:xfrm>
            <a:off x="6693633" y="4771492"/>
            <a:ext cx="280564" cy="190065"/>
            <a:chOff x="2302558" y="4161617"/>
            <a:chExt cx="280564" cy="190065"/>
          </a:xfrm>
        </p:grpSpPr>
        <p:sp>
          <p:nvSpPr>
            <p:cNvPr id="3569" name="Google Shape;3569;p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1" name="Google Shape;3571;p1"/>
          <p:cNvGrpSpPr/>
          <p:nvPr/>
        </p:nvGrpSpPr>
        <p:grpSpPr>
          <a:xfrm>
            <a:off x="258633" y="4771492"/>
            <a:ext cx="280564" cy="190065"/>
            <a:chOff x="2302558" y="4161617"/>
            <a:chExt cx="280564" cy="190065"/>
          </a:xfrm>
        </p:grpSpPr>
        <p:sp>
          <p:nvSpPr>
            <p:cNvPr id="3572" name="Google Shape;3572;p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4" name="Google Shape;3574;p1"/>
          <p:cNvSpPr/>
          <p:nvPr/>
        </p:nvSpPr>
        <p:spPr>
          <a:xfrm>
            <a:off x="4129672" y="3499703"/>
            <a:ext cx="700073" cy="7019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75" name="Google Shape;3575;p1"/>
          <p:cNvSpPr/>
          <p:nvPr/>
        </p:nvSpPr>
        <p:spPr>
          <a:xfrm>
            <a:off x="7804142" y="4957582"/>
            <a:ext cx="1173300" cy="161400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576" name="Google Shape;3576;p1"/>
          <p:cNvGrpSpPr/>
          <p:nvPr/>
        </p:nvGrpSpPr>
        <p:grpSpPr>
          <a:xfrm>
            <a:off x="7703286" y="3949160"/>
            <a:ext cx="1173397" cy="1113686"/>
            <a:chOff x="6324982" y="3464335"/>
            <a:chExt cx="1173397" cy="1113686"/>
          </a:xfrm>
        </p:grpSpPr>
        <p:grpSp>
          <p:nvGrpSpPr>
            <p:cNvPr id="3577" name="Google Shape;3577;p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578" name="Google Shape;3578;p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0" name="Google Shape;3580;p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581" name="Google Shape;3581;p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4" name="Google Shape;3584;p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585" name="Google Shape;3585;p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7" name="Google Shape;3587;p1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8" name="Google Shape;3588;p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589" name="Google Shape;3589;p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1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3" name="Google Shape;3593;p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594" name="Google Shape;3594;p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6" name="Google Shape;3596;p1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1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1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1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1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1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1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1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4" name="Google Shape;3604;p1"/>
          <p:cNvSpPr/>
          <p:nvPr/>
        </p:nvSpPr>
        <p:spPr>
          <a:xfrm>
            <a:off x="2098022" y="4584779"/>
            <a:ext cx="1280987" cy="128433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05" name="Google Shape;36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918238" y="3121436"/>
            <a:ext cx="1697419" cy="1697419"/>
          </a:xfrm>
          <a:prstGeom prst="rect">
            <a:avLst/>
          </a:prstGeom>
          <a:noFill/>
          <a:ln>
            <a:noFill/>
          </a:ln>
        </p:spPr>
      </p:pic>
      <p:sp>
        <p:nvSpPr>
          <p:cNvPr id="3606" name="Google Shape;3606;p1"/>
          <p:cNvSpPr/>
          <p:nvPr/>
        </p:nvSpPr>
        <p:spPr>
          <a:xfrm>
            <a:off x="-384200" y="-511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07" name="Google Shape;3607;p1"/>
          <p:cNvSpPr txBox="1">
            <a:spLocks noGrp="1"/>
          </p:cNvSpPr>
          <p:nvPr>
            <p:ph type="ctrTitle"/>
          </p:nvPr>
        </p:nvSpPr>
        <p:spPr>
          <a:xfrm>
            <a:off x="3325450" y="171963"/>
            <a:ext cx="40785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FRT &amp; CERT APP</a:t>
            </a:r>
            <a:endParaRPr sz="3800"/>
          </a:p>
        </p:txBody>
      </p:sp>
      <p:sp>
        <p:nvSpPr>
          <p:cNvPr id="3608" name="Google Shape;3608;p1"/>
          <p:cNvSpPr txBox="1">
            <a:spLocks noGrp="1"/>
          </p:cNvSpPr>
          <p:nvPr>
            <p:ph type="subTitle" idx="1"/>
          </p:nvPr>
        </p:nvSpPr>
        <p:spPr>
          <a:xfrm>
            <a:off x="3325450" y="1547550"/>
            <a:ext cx="47586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Supervisor - Dr. Unkelos-Shpigel Naomi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Yuval Badihi &amp; Sharon Mor</a:t>
            </a:r>
            <a:endParaRPr sz="18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09" name="Google Shape;3609;p1"/>
          <p:cNvSpPr txBox="1">
            <a:spLocks noGrp="1"/>
          </p:cNvSpPr>
          <p:nvPr>
            <p:ph type="ctrTitle"/>
          </p:nvPr>
        </p:nvSpPr>
        <p:spPr>
          <a:xfrm>
            <a:off x="3325450" y="1059875"/>
            <a:ext cx="5974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/>
              <a:t>First Response &amp; CERT management tool</a:t>
            </a:r>
            <a:endParaRPr sz="2200"/>
          </a:p>
        </p:txBody>
      </p:sp>
      <p:pic>
        <p:nvPicPr>
          <p:cNvPr id="3610" name="Google Shape;36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5177" y="51450"/>
            <a:ext cx="1280975" cy="303659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g2de26eda919_1_347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043" name="Google Shape;4043;g2de26eda919_1_347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g2de26eda919_1_347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5" name="Google Shape;4045;g2de26eda919_1_347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046" name="Google Shape;4046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8" name="Google Shape;4048;g2de26eda919_1_347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049" name="Google Shape;4049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3" name="Google Shape;4053;g2de26eda919_1_347"/>
          <p:cNvSpPr/>
          <p:nvPr/>
        </p:nvSpPr>
        <p:spPr>
          <a:xfrm>
            <a:off x="-263106" y="-97972"/>
            <a:ext cx="10102655" cy="5707808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4" name="Google Shape;4054;g2de26eda919_1_347"/>
          <p:cNvSpPr txBox="1"/>
          <p:nvPr/>
        </p:nvSpPr>
        <p:spPr>
          <a:xfrm>
            <a:off x="2908825" y="208364"/>
            <a:ext cx="3290897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Architecture</a:t>
            </a:r>
            <a:endParaRPr sz="30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57" name="Google Shape;4057;g2de26eda919_1_347"/>
          <p:cNvSpPr/>
          <p:nvPr/>
        </p:nvSpPr>
        <p:spPr>
          <a:xfrm>
            <a:off x="232631" y="2407984"/>
            <a:ext cx="4695437" cy="1769721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g2de26eda919_1_3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56A5E18-8C59-A5ED-533D-E25B0982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33" t="3360" r="4467" b="71186"/>
          <a:stretch/>
        </p:blipFill>
        <p:spPr>
          <a:xfrm>
            <a:off x="307025" y="2498759"/>
            <a:ext cx="4527813" cy="1634496"/>
          </a:xfrm>
          <a:prstGeom prst="rect">
            <a:avLst/>
          </a:prstGeom>
        </p:spPr>
      </p:pic>
      <p:sp>
        <p:nvSpPr>
          <p:cNvPr id="7" name="Google Shape;4057;g2de26eda919_1_347">
            <a:extLst>
              <a:ext uri="{FF2B5EF4-FFF2-40B4-BE49-F238E27FC236}">
                <a16:creationId xmlns:a16="http://schemas.microsoft.com/office/drawing/2014/main" id="{D819F4E7-9348-757F-4B1C-F66FD4D38955}"/>
              </a:ext>
            </a:extLst>
          </p:cNvPr>
          <p:cNvSpPr/>
          <p:nvPr/>
        </p:nvSpPr>
        <p:spPr>
          <a:xfrm>
            <a:off x="2066746" y="1132480"/>
            <a:ext cx="4695437" cy="971999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9BF21E-1048-1973-DE7C-8CC5F29F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9" t="33359" r="5103" b="54162"/>
          <a:stretch/>
        </p:blipFill>
        <p:spPr>
          <a:xfrm>
            <a:off x="2173868" y="1233746"/>
            <a:ext cx="4496927" cy="745476"/>
          </a:xfrm>
          <a:prstGeom prst="rect">
            <a:avLst/>
          </a:prstGeom>
        </p:spPr>
      </p:pic>
      <p:sp>
        <p:nvSpPr>
          <p:cNvPr id="8" name="Google Shape;4057;g2de26eda919_1_347">
            <a:extLst>
              <a:ext uri="{FF2B5EF4-FFF2-40B4-BE49-F238E27FC236}">
                <a16:creationId xmlns:a16="http://schemas.microsoft.com/office/drawing/2014/main" id="{59765DDA-DEAF-B4A8-3D0B-C023956C55CB}"/>
              </a:ext>
            </a:extLst>
          </p:cNvPr>
          <p:cNvSpPr/>
          <p:nvPr/>
        </p:nvSpPr>
        <p:spPr>
          <a:xfrm>
            <a:off x="5269785" y="2299417"/>
            <a:ext cx="3751752" cy="2417778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F86B4F-D6DB-0399-E242-6C6C2131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9" t="48389" r="2324" b="2214"/>
          <a:stretch/>
        </p:blipFill>
        <p:spPr>
          <a:xfrm>
            <a:off x="5375982" y="2355747"/>
            <a:ext cx="3551766" cy="22972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053;g2de26eda919_1_347">
            <a:extLst>
              <a:ext uri="{FF2B5EF4-FFF2-40B4-BE49-F238E27FC236}">
                <a16:creationId xmlns:a16="http://schemas.microsoft.com/office/drawing/2014/main" id="{CF6A210C-7E79-3DA4-1BBE-2CDCCEEAF3B9}"/>
              </a:ext>
            </a:extLst>
          </p:cNvPr>
          <p:cNvSpPr/>
          <p:nvPr/>
        </p:nvSpPr>
        <p:spPr>
          <a:xfrm>
            <a:off x="-593339" y="-527841"/>
            <a:ext cx="10763122" cy="6199182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96" name="Google Shape;3996;p10"/>
          <p:cNvSpPr txBox="1">
            <a:spLocks noGrp="1"/>
          </p:cNvSpPr>
          <p:nvPr>
            <p:ph type="title"/>
          </p:nvPr>
        </p:nvSpPr>
        <p:spPr>
          <a:xfrm>
            <a:off x="720000" y="1030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 dirty="0">
                <a:solidFill>
                  <a:srgbClr val="0D0D0D"/>
                </a:solidFill>
              </a:rPr>
              <a:t>Tech Stack</a:t>
            </a:r>
            <a:endParaRPr sz="3800" dirty="0"/>
          </a:p>
        </p:txBody>
      </p:sp>
      <p:sp>
        <p:nvSpPr>
          <p:cNvPr id="3998" name="Google Shape;399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4240;g2de26eda919_1_836">
            <a:extLst>
              <a:ext uri="{FF2B5EF4-FFF2-40B4-BE49-F238E27FC236}">
                <a16:creationId xmlns:a16="http://schemas.microsoft.com/office/drawing/2014/main" id="{AE46806E-2BEA-28EB-C03F-2F9E84452560}"/>
              </a:ext>
            </a:extLst>
          </p:cNvPr>
          <p:cNvSpPr txBox="1"/>
          <p:nvPr/>
        </p:nvSpPr>
        <p:spPr>
          <a:xfrm>
            <a:off x="952013" y="1001724"/>
            <a:ext cx="27263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latin typeface="Manrope"/>
              </a:rPr>
              <a:t>Web &amp; Mobile</a:t>
            </a:r>
          </a:p>
          <a:p>
            <a:br>
              <a:rPr lang="en-US" sz="2400" b="0" i="0" dirty="0">
                <a:solidFill>
                  <a:srgbClr val="030712"/>
                </a:solidFill>
                <a:effectLst/>
                <a:latin typeface="ui-sans-serif"/>
              </a:rPr>
            </a:b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2BE0B-21F1-7021-4F57-430B058B2251}"/>
              </a:ext>
            </a:extLst>
          </p:cNvPr>
          <p:cNvSpPr txBox="1"/>
          <p:nvPr/>
        </p:nvSpPr>
        <p:spPr>
          <a:xfrm>
            <a:off x="952013" y="1429644"/>
            <a:ext cx="3741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React – UI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Express JS – BFF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Node JS – JS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Google Maps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Telegram bot</a:t>
            </a:r>
          </a:p>
          <a:p>
            <a:endParaRPr lang="en-IL" sz="1600" dirty="0">
              <a:latin typeface="Manrope" panose="020B0604020202020204" charset="0"/>
            </a:endParaRPr>
          </a:p>
        </p:txBody>
      </p:sp>
      <p:sp>
        <p:nvSpPr>
          <p:cNvPr id="4" name="Google Shape;4240;g2de26eda919_1_836">
            <a:extLst>
              <a:ext uri="{FF2B5EF4-FFF2-40B4-BE49-F238E27FC236}">
                <a16:creationId xmlns:a16="http://schemas.microsoft.com/office/drawing/2014/main" id="{03EF1DA2-6A64-B89C-12C9-7818FF99E4F3}"/>
              </a:ext>
            </a:extLst>
          </p:cNvPr>
          <p:cNvSpPr txBox="1"/>
          <p:nvPr/>
        </p:nvSpPr>
        <p:spPr>
          <a:xfrm>
            <a:off x="5583380" y="2854798"/>
            <a:ext cx="20056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Streaming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677E2-1A24-6FE7-AE71-C6F57AA9E310}"/>
              </a:ext>
            </a:extLst>
          </p:cNvPr>
          <p:cNvSpPr txBox="1"/>
          <p:nvPr/>
        </p:nvSpPr>
        <p:spPr>
          <a:xfrm>
            <a:off x="5583380" y="3282718"/>
            <a:ext cx="117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Kafka</a:t>
            </a:r>
          </a:p>
        </p:txBody>
      </p:sp>
      <p:sp>
        <p:nvSpPr>
          <p:cNvPr id="6" name="Google Shape;4240;g2de26eda919_1_836">
            <a:extLst>
              <a:ext uri="{FF2B5EF4-FFF2-40B4-BE49-F238E27FC236}">
                <a16:creationId xmlns:a16="http://schemas.microsoft.com/office/drawing/2014/main" id="{2740C70C-8D7A-81E9-455F-AACFE4E29AD2}"/>
              </a:ext>
            </a:extLst>
          </p:cNvPr>
          <p:cNvSpPr txBox="1"/>
          <p:nvPr/>
        </p:nvSpPr>
        <p:spPr>
          <a:xfrm>
            <a:off x="945085" y="2775106"/>
            <a:ext cx="36754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Deployment &amp; Containerization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84963-6220-8E7E-0565-3F41FF5B7E06}"/>
              </a:ext>
            </a:extLst>
          </p:cNvPr>
          <p:cNvSpPr txBox="1"/>
          <p:nvPr/>
        </p:nvSpPr>
        <p:spPr>
          <a:xfrm>
            <a:off x="945086" y="3203026"/>
            <a:ext cx="37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AWS – ECR, ECS, Route 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Docker – containerization</a:t>
            </a:r>
          </a:p>
        </p:txBody>
      </p:sp>
      <p:sp>
        <p:nvSpPr>
          <p:cNvPr id="8" name="Google Shape;4240;g2de26eda919_1_836">
            <a:extLst>
              <a:ext uri="{FF2B5EF4-FFF2-40B4-BE49-F238E27FC236}">
                <a16:creationId xmlns:a16="http://schemas.microsoft.com/office/drawing/2014/main" id="{41E301B0-7E9E-EEC8-B1EB-581D0C6EAD37}"/>
              </a:ext>
            </a:extLst>
          </p:cNvPr>
          <p:cNvSpPr txBox="1"/>
          <p:nvPr/>
        </p:nvSpPr>
        <p:spPr>
          <a:xfrm>
            <a:off x="5583380" y="1009786"/>
            <a:ext cx="3038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Backend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79C8E-B1B6-54D5-BFD7-74002539F3D6}"/>
              </a:ext>
            </a:extLst>
          </p:cNvPr>
          <p:cNvSpPr txBox="1"/>
          <p:nvPr/>
        </p:nvSpPr>
        <p:spPr>
          <a:xfrm>
            <a:off x="5585554" y="1365030"/>
            <a:ext cx="374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Mapping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Chat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Teams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Missions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DB Service</a:t>
            </a:r>
            <a:endParaRPr lang="en-IL" sz="1600" dirty="0">
              <a:latin typeface="Manrope" panose="020B0604020202020204" charset="0"/>
            </a:endParaRPr>
          </a:p>
        </p:txBody>
      </p:sp>
      <p:pic>
        <p:nvPicPr>
          <p:cNvPr id="11" name="Graphic 10" descr="Ui Ux outline">
            <a:extLst>
              <a:ext uri="{FF2B5EF4-FFF2-40B4-BE49-F238E27FC236}">
                <a16:creationId xmlns:a16="http://schemas.microsoft.com/office/drawing/2014/main" id="{3EDEBEF5-FDA3-03E9-D9A0-56BE1763A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86" y="972444"/>
            <a:ext cx="457200" cy="457200"/>
          </a:xfrm>
          <a:prstGeom prst="rect">
            <a:avLst/>
          </a:prstGeom>
        </p:spPr>
      </p:pic>
      <p:pic>
        <p:nvPicPr>
          <p:cNvPr id="15" name="Graphic 14" descr="Speech outline">
            <a:extLst>
              <a:ext uri="{FF2B5EF4-FFF2-40B4-BE49-F238E27FC236}">
                <a16:creationId xmlns:a16="http://schemas.microsoft.com/office/drawing/2014/main" id="{D7CD8EF2-C4A1-6D48-C840-511AA2C2C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0762" y="2801272"/>
            <a:ext cx="505691" cy="505691"/>
          </a:xfrm>
          <a:prstGeom prst="rect">
            <a:avLst/>
          </a:prstGeom>
        </p:spPr>
      </p:pic>
      <p:pic>
        <p:nvPicPr>
          <p:cNvPr id="21" name="Graphic 20" descr="Cloud outline">
            <a:extLst>
              <a:ext uri="{FF2B5EF4-FFF2-40B4-BE49-F238E27FC236}">
                <a16:creationId xmlns:a16="http://schemas.microsoft.com/office/drawing/2014/main" id="{E8E48BB7-5B09-1341-DE9D-2FF5855EC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813" y="2706182"/>
            <a:ext cx="457200" cy="457200"/>
          </a:xfrm>
          <a:prstGeom prst="rect">
            <a:avLst/>
          </a:prstGeom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EC4CDA10-9484-0918-F1FF-BEBB5CE98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8276" y="949196"/>
            <a:ext cx="499010" cy="4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g2de26eda919_1_347"/>
          <p:cNvSpPr/>
          <p:nvPr/>
        </p:nvSpPr>
        <p:spPr>
          <a:xfrm>
            <a:off x="-593339" y="-527841"/>
            <a:ext cx="10763122" cy="6199182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042" name="Google Shape;4042;g2de26eda919_1_347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043" name="Google Shape;4043;g2de26eda919_1_347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g2de26eda919_1_347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5" name="Google Shape;4045;g2de26eda919_1_347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046" name="Google Shape;4046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8" name="Google Shape;4048;g2de26eda919_1_347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049" name="Google Shape;4049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4" name="Google Shape;4054;g2de26eda919_1_347"/>
          <p:cNvSpPr txBox="1"/>
          <p:nvPr/>
        </p:nvSpPr>
        <p:spPr>
          <a:xfrm>
            <a:off x="2177644" y="426105"/>
            <a:ext cx="440277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System Services</a:t>
            </a:r>
            <a:endParaRPr sz="30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60" name="Google Shape;4060;g2de26eda919_1_3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FD38C73D-AAD3-A87C-B1A2-5D1FBE6C1D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3" name="Google Shape;4057;g2de26eda919_1_347">
            <a:extLst>
              <a:ext uri="{FF2B5EF4-FFF2-40B4-BE49-F238E27FC236}">
                <a16:creationId xmlns:a16="http://schemas.microsoft.com/office/drawing/2014/main" id="{A8943274-8766-BBD3-0B21-E6EDAC4F707C}"/>
              </a:ext>
            </a:extLst>
          </p:cNvPr>
          <p:cNvSpPr/>
          <p:nvPr/>
        </p:nvSpPr>
        <p:spPr>
          <a:xfrm>
            <a:off x="240796" y="1565072"/>
            <a:ext cx="8615575" cy="2647699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9C1D0-03EA-155A-B018-6F4E06C3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5" y="1603461"/>
            <a:ext cx="8413898" cy="25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78;g2de26eda919_1_459">
            <a:extLst>
              <a:ext uri="{FF2B5EF4-FFF2-40B4-BE49-F238E27FC236}">
                <a16:creationId xmlns:a16="http://schemas.microsoft.com/office/drawing/2014/main" id="{3BD03131-0D8A-453E-8AF7-16511DE14947}"/>
              </a:ext>
            </a:extLst>
          </p:cNvPr>
          <p:cNvSpPr/>
          <p:nvPr/>
        </p:nvSpPr>
        <p:spPr>
          <a:xfrm rot="-879" flipH="1">
            <a:off x="308135" y="4427087"/>
            <a:ext cx="1798215" cy="279955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25" name="Google Shape;4225;g2de26eda919_1_8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26" name="Google Shape;4226;g2de26eda919_1_8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g2de26eda919_1_8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8" name="Google Shape;4228;g2de26eda919_1_8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29" name="Google Shape;4229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1" name="Google Shape;4231;g2de26eda919_1_8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32" name="Google Shape;4232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4" name="Google Shape;4234;g2de26eda919_1_836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5" name="Google Shape;4235;g2de26eda919_1_836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8" name="Google Shape;4238;g2de26eda919_1_836"/>
          <p:cNvSpPr/>
          <p:nvPr/>
        </p:nvSpPr>
        <p:spPr>
          <a:xfrm>
            <a:off x="-254141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39" name="Google Shape;4239;g2de26eda919_1_836"/>
          <p:cNvSpPr txBox="1"/>
          <p:nvPr/>
        </p:nvSpPr>
        <p:spPr>
          <a:xfrm>
            <a:off x="308100" y="458102"/>
            <a:ext cx="8152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System Evaluation</a:t>
            </a:r>
            <a:endParaRPr sz="3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0" name="Google Shape;4240;g2de26eda919_1_836"/>
          <p:cNvSpPr txBox="1"/>
          <p:nvPr/>
        </p:nvSpPr>
        <p:spPr>
          <a:xfrm>
            <a:off x="1886572" y="1834531"/>
            <a:ext cx="20056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Expert Interview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2" name="Google Shape;4242;g2de26eda919_1_8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4240;g2de26eda919_1_836">
            <a:extLst>
              <a:ext uri="{FF2B5EF4-FFF2-40B4-BE49-F238E27FC236}">
                <a16:creationId xmlns:a16="http://schemas.microsoft.com/office/drawing/2014/main" id="{36765B1F-FB96-3719-966D-1F738BB9B609}"/>
              </a:ext>
            </a:extLst>
          </p:cNvPr>
          <p:cNvSpPr txBox="1"/>
          <p:nvPr/>
        </p:nvSpPr>
        <p:spPr>
          <a:xfrm>
            <a:off x="2001711" y="3329699"/>
            <a:ext cx="20056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SUS Survey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5D96B-BEED-CBE3-1BA9-5EDA047D9C75}"/>
              </a:ext>
            </a:extLst>
          </p:cNvPr>
          <p:cNvSpPr txBox="1"/>
          <p:nvPr/>
        </p:nvSpPr>
        <p:spPr>
          <a:xfrm>
            <a:off x="1886572" y="2199397"/>
            <a:ext cx="627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anrope" panose="020B0604020202020204" charset="0"/>
              </a:rPr>
              <a:t>An in-depth system interview and walkthrough was conducted at Kibbutz Megiddo on November 7, 2024.</a:t>
            </a:r>
            <a:endParaRPr lang="en-IL" sz="1800" dirty="0">
              <a:latin typeface="Manrop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EC913-B6D4-BAE0-87B3-2351084FF514}"/>
              </a:ext>
            </a:extLst>
          </p:cNvPr>
          <p:cNvSpPr txBox="1"/>
          <p:nvPr/>
        </p:nvSpPr>
        <p:spPr>
          <a:xfrm>
            <a:off x="2003969" y="3647166"/>
            <a:ext cx="62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30712"/>
                </a:solidFill>
                <a:effectLst/>
                <a:latin typeface="Manrope" panose="020B0604020202020204" charset="0"/>
              </a:rPr>
              <a:t>Survey conducted with 20 potential system users</a:t>
            </a:r>
            <a:endParaRPr lang="en-IL" dirty="0">
              <a:latin typeface="Manrope" panose="020B0604020202020204" charset="0"/>
            </a:endParaRPr>
          </a:p>
        </p:txBody>
      </p:sp>
      <p:pic>
        <p:nvPicPr>
          <p:cNvPr id="7" name="Google Shape;3884;p8">
            <a:extLst>
              <a:ext uri="{FF2B5EF4-FFF2-40B4-BE49-F238E27FC236}">
                <a16:creationId xmlns:a16="http://schemas.microsoft.com/office/drawing/2014/main" id="{FD858BC2-5C45-291E-A136-01B5BDF4D9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8106"/>
          <a:stretch/>
        </p:blipFill>
        <p:spPr>
          <a:xfrm>
            <a:off x="512581" y="1703514"/>
            <a:ext cx="839895" cy="5763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83;p8">
            <a:extLst>
              <a:ext uri="{FF2B5EF4-FFF2-40B4-BE49-F238E27FC236}">
                <a16:creationId xmlns:a16="http://schemas.microsoft.com/office/drawing/2014/main" id="{9603CF19-EAF6-D8D7-C6BC-19352E4E0796}"/>
              </a:ext>
            </a:extLst>
          </p:cNvPr>
          <p:cNvSpPr txBox="1"/>
          <p:nvPr/>
        </p:nvSpPr>
        <p:spPr>
          <a:xfrm>
            <a:off x="167372" y="2269141"/>
            <a:ext cx="16002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Amir Dagan</a:t>
            </a:r>
            <a:b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 of health community emergency response team, Kibbutz Megiddo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group of farm animals&#10;&#10;Description automatically generated">
            <a:extLst>
              <a:ext uri="{FF2B5EF4-FFF2-40B4-BE49-F238E27FC236}">
                <a16:creationId xmlns:a16="http://schemas.microsoft.com/office/drawing/2014/main" id="{FFE2468E-5FAC-1467-8EEC-319A28C3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97" y="3480889"/>
            <a:ext cx="1674490" cy="11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5" name="Google Shape;4225;g2de26eda919_1_8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26" name="Google Shape;4226;g2de26eda919_1_8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g2de26eda919_1_8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8" name="Google Shape;4228;g2de26eda919_1_8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29" name="Google Shape;4229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1" name="Google Shape;4231;g2de26eda919_1_8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32" name="Google Shape;4232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4" name="Google Shape;4234;g2de26eda919_1_836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5" name="Google Shape;4235;g2de26eda919_1_836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g2de26eda919_1_836"/>
          <p:cNvSpPr/>
          <p:nvPr/>
        </p:nvSpPr>
        <p:spPr>
          <a:xfrm>
            <a:off x="8666550" y="2914751"/>
            <a:ext cx="126900" cy="2031900"/>
          </a:xfrm>
          <a:prstGeom prst="rect">
            <a:avLst/>
          </a:prstGeom>
          <a:solidFill>
            <a:srgbClr val="BAC8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37" name="Google Shape;4237;g2de26eda919_1_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687" y="2759315"/>
            <a:ext cx="1666325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8" name="Google Shape;4238;g2de26eda919_1_836"/>
          <p:cNvSpPr/>
          <p:nvPr/>
        </p:nvSpPr>
        <p:spPr>
          <a:xfrm>
            <a:off x="-418191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39" name="Google Shape;4239;g2de26eda919_1_836"/>
          <p:cNvSpPr txBox="1"/>
          <p:nvPr/>
        </p:nvSpPr>
        <p:spPr>
          <a:xfrm>
            <a:off x="308100" y="527375"/>
            <a:ext cx="8152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System Walkthrough</a:t>
            </a:r>
            <a:endParaRPr sz="3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0" name="Google Shape;4240;g2de26eda919_1_836"/>
          <p:cNvSpPr txBox="1"/>
          <p:nvPr/>
        </p:nvSpPr>
        <p:spPr>
          <a:xfrm>
            <a:off x="308100" y="1452146"/>
            <a:ext cx="8421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1800" b="1" i="0" dirty="0">
                <a:solidFill>
                  <a:srgbClr val="030712"/>
                </a:solidFill>
                <a:effectLst/>
                <a:latin typeface="Manrope" panose="020B0604020202020204" charset="0"/>
              </a:rPr>
              <a:t>Interview Findings - Mr. Amir Dagan, Head of health CERT, Kibbutz Megiddo</a:t>
            </a:r>
          </a:p>
        </p:txBody>
      </p:sp>
      <p:sp>
        <p:nvSpPr>
          <p:cNvPr id="4242" name="Google Shape;4242;g2de26eda919_1_8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4240;g2de26eda919_1_836">
            <a:extLst>
              <a:ext uri="{FF2B5EF4-FFF2-40B4-BE49-F238E27FC236}">
                <a16:creationId xmlns:a16="http://schemas.microsoft.com/office/drawing/2014/main" id="{EE471F82-B8D1-666D-4BA1-F828C4A77D6C}"/>
              </a:ext>
            </a:extLst>
          </p:cNvPr>
          <p:cNvSpPr txBox="1"/>
          <p:nvPr/>
        </p:nvSpPr>
        <p:spPr>
          <a:xfrm>
            <a:off x="308100" y="1978477"/>
            <a:ext cx="21857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Key Observations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9CFC7-93CB-E629-0181-ACE559F32D31}"/>
              </a:ext>
            </a:extLst>
          </p:cNvPr>
          <p:cNvSpPr txBox="1"/>
          <p:nvPr/>
        </p:nvSpPr>
        <p:spPr>
          <a:xfrm>
            <a:off x="322525" y="2412964"/>
            <a:ext cx="3741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Tested All system’s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Positive assessment of core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Real-World validations</a:t>
            </a:r>
            <a:endParaRPr lang="en-IL" sz="1800" b="1" dirty="0">
              <a:latin typeface="Manrope" panose="020B0604020202020204" charset="0"/>
            </a:endParaRPr>
          </a:p>
        </p:txBody>
      </p:sp>
      <p:sp>
        <p:nvSpPr>
          <p:cNvPr id="4" name="Google Shape;4240;g2de26eda919_1_836">
            <a:extLst>
              <a:ext uri="{FF2B5EF4-FFF2-40B4-BE49-F238E27FC236}">
                <a16:creationId xmlns:a16="http://schemas.microsoft.com/office/drawing/2014/main" id="{D630D7C5-9975-32D9-C466-BE2A310CB3EE}"/>
              </a:ext>
            </a:extLst>
          </p:cNvPr>
          <p:cNvSpPr txBox="1"/>
          <p:nvPr/>
        </p:nvSpPr>
        <p:spPr>
          <a:xfrm>
            <a:off x="3910350" y="1978477"/>
            <a:ext cx="33840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Suggested Improvements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0157D-0F18-2355-6B87-5B5ABF58BEF4}"/>
              </a:ext>
            </a:extLst>
          </p:cNvPr>
          <p:cNvSpPr txBox="1"/>
          <p:nvPr/>
        </p:nvSpPr>
        <p:spPr>
          <a:xfrm>
            <a:off x="3924776" y="2412964"/>
            <a:ext cx="3741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anrope" panose="020B0604020202020204" charset="0"/>
              </a:rPr>
              <a:t>Voice command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AI-powered voice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Automatic voice-to-action conversion</a:t>
            </a:r>
            <a:endParaRPr lang="en-IL" sz="1800" dirty="0">
              <a:latin typeface="Manrope" panose="020B060402020202020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5FCE-A678-C6ED-E17A-29267EE97802}"/>
              </a:ext>
            </a:extLst>
          </p:cNvPr>
          <p:cNvCxnSpPr/>
          <p:nvPr/>
        </p:nvCxnSpPr>
        <p:spPr>
          <a:xfrm>
            <a:off x="3829885" y="2041171"/>
            <a:ext cx="0" cy="2107981"/>
          </a:xfrm>
          <a:prstGeom prst="line">
            <a:avLst/>
          </a:prstGeom>
          <a:ln w="381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5" name="Google Shape;4225;g2de26eda919_1_8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26" name="Google Shape;4226;g2de26eda919_1_8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g2de26eda919_1_8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8" name="Google Shape;4228;g2de26eda919_1_8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29" name="Google Shape;4229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1" name="Google Shape;4231;g2de26eda919_1_8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32" name="Google Shape;4232;g2de26eda919_1_8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g2de26eda919_1_8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4" name="Google Shape;4234;g2de26eda919_1_836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5" name="Google Shape;4235;g2de26eda919_1_836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8" name="Google Shape;4238;g2de26eda919_1_836"/>
          <p:cNvSpPr/>
          <p:nvPr/>
        </p:nvSpPr>
        <p:spPr>
          <a:xfrm>
            <a:off x="-446417" y="-170256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39" name="Google Shape;4239;g2de26eda919_1_836"/>
          <p:cNvSpPr txBox="1"/>
          <p:nvPr/>
        </p:nvSpPr>
        <p:spPr>
          <a:xfrm>
            <a:off x="308100" y="84029"/>
            <a:ext cx="8152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SUS Survey</a:t>
            </a:r>
            <a:endParaRPr sz="3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42" name="Google Shape;4242;g2de26eda919_1_8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4240;g2de26eda919_1_836">
            <a:extLst>
              <a:ext uri="{FF2B5EF4-FFF2-40B4-BE49-F238E27FC236}">
                <a16:creationId xmlns:a16="http://schemas.microsoft.com/office/drawing/2014/main" id="{7820EEF0-CC66-EBFC-47CD-C632CC8B5190}"/>
              </a:ext>
            </a:extLst>
          </p:cNvPr>
          <p:cNvSpPr txBox="1"/>
          <p:nvPr/>
        </p:nvSpPr>
        <p:spPr>
          <a:xfrm>
            <a:off x="308100" y="953238"/>
            <a:ext cx="22272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Survery Overview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40779-9427-98DA-F673-A176B4D680D7}"/>
              </a:ext>
            </a:extLst>
          </p:cNvPr>
          <p:cNvSpPr txBox="1"/>
          <p:nvPr/>
        </p:nvSpPr>
        <p:spPr>
          <a:xfrm>
            <a:off x="308100" y="1381158"/>
            <a:ext cx="374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20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Overall, SUS Score: </a:t>
            </a:r>
            <a:r>
              <a:rPr lang="en-US" sz="1800" b="1" dirty="0">
                <a:latin typeface="Manrope" panose="020B0604020202020204" charset="0"/>
              </a:rPr>
              <a:t>83.375</a:t>
            </a:r>
            <a:endParaRPr lang="en-IL" sz="1800" dirty="0">
              <a:latin typeface="Manrope" panose="020B0604020202020204" charset="0"/>
            </a:endParaRPr>
          </a:p>
        </p:txBody>
      </p:sp>
      <p:sp>
        <p:nvSpPr>
          <p:cNvPr id="2" name="Google Shape;4057;g2de26eda919_1_347">
            <a:extLst>
              <a:ext uri="{FF2B5EF4-FFF2-40B4-BE49-F238E27FC236}">
                <a16:creationId xmlns:a16="http://schemas.microsoft.com/office/drawing/2014/main" id="{0C6C30C5-0582-7924-8A35-6C0A498C3E4F}"/>
              </a:ext>
            </a:extLst>
          </p:cNvPr>
          <p:cNvSpPr/>
          <p:nvPr/>
        </p:nvSpPr>
        <p:spPr>
          <a:xfrm>
            <a:off x="4367512" y="192870"/>
            <a:ext cx="4364149" cy="4866601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EF7A7-E7B9-1EF9-6F35-3802D4EEF378}"/>
              </a:ext>
            </a:extLst>
          </p:cNvPr>
          <p:cNvSpPr txBox="1"/>
          <p:nvPr/>
        </p:nvSpPr>
        <p:spPr>
          <a:xfrm>
            <a:off x="298822" y="2171272"/>
            <a:ext cx="4102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"Excellent!“</a:t>
            </a:r>
          </a:p>
          <a:p>
            <a:endParaRPr lang="en-US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"The system offers a very user-friendly and convenient interface. The ability to control events on the field map is excellent for maintaining local situational awareness.“</a:t>
            </a:r>
          </a:p>
          <a:p>
            <a:endParaRPr lang="en-US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 critical limitation is that when external forces are involved, the system doesn't support their integration, which results in reduced control capabilities."</a:t>
            </a:r>
            <a:endParaRPr lang="en-IL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ECB62-FC6D-40DE-2A91-64D8F647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83" y="3518625"/>
            <a:ext cx="4125069" cy="146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60D1E-E460-7105-C515-85AEFD4B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11" y="1886777"/>
            <a:ext cx="4103753" cy="1497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013F9-5F1D-2851-DD00-C8FF88CA7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959" y="297819"/>
            <a:ext cx="4140750" cy="14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0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7" name="Google Shape;4247;g2de26eda919_1_923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248" name="Google Shape;4248;g2de26eda919_1_923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g2de26eda919_1_923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0" name="Google Shape;4250;g2de26eda919_1_923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251" name="Google Shape;4251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3" name="Google Shape;4253;g2de26eda919_1_923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254" name="Google Shape;4254;g2de26eda919_1_923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g2de26eda919_1_923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6" name="Google Shape;4256;g2de26eda919_1_923"/>
          <p:cNvSpPr txBox="1"/>
          <p:nvPr/>
        </p:nvSpPr>
        <p:spPr>
          <a:xfrm>
            <a:off x="308103" y="3935910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7" name="Google Shape;4257;g2de26eda919_1_923"/>
          <p:cNvSpPr txBox="1"/>
          <p:nvPr/>
        </p:nvSpPr>
        <p:spPr>
          <a:xfrm>
            <a:off x="378300" y="2971824"/>
            <a:ext cx="76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8" name="Google Shape;4258;g2de26eda919_1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975" y="3732129"/>
            <a:ext cx="1102454" cy="11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Google Shape;4259;g2de26eda919_1_9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78100" y="3935897"/>
            <a:ext cx="1440750" cy="11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0" name="Google Shape;4260;g2de26eda919_1_923"/>
          <p:cNvSpPr/>
          <p:nvPr/>
        </p:nvSpPr>
        <p:spPr>
          <a:xfrm>
            <a:off x="-254141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61" name="Google Shape;4261;g2de26eda919_1_923"/>
          <p:cNvSpPr txBox="1"/>
          <p:nvPr/>
        </p:nvSpPr>
        <p:spPr>
          <a:xfrm>
            <a:off x="559806" y="-18287"/>
            <a:ext cx="7842976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Overcoming Challenges</a:t>
            </a:r>
            <a:endParaRPr lang="en-US" sz="3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9" name="Google Shape;4269;g2de26eda919_1_9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3" name="Google Shape;3875;p7">
            <a:extLst>
              <a:ext uri="{FF2B5EF4-FFF2-40B4-BE49-F238E27FC236}">
                <a16:creationId xmlns:a16="http://schemas.microsoft.com/office/drawing/2014/main" id="{076D203D-4497-9769-A00E-1C3F55812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866402"/>
              </p:ext>
            </p:extLst>
          </p:nvPr>
        </p:nvGraphicFramePr>
        <p:xfrm>
          <a:off x="654948" y="1292964"/>
          <a:ext cx="7979393" cy="1884523"/>
        </p:xfrm>
        <a:graphic>
          <a:graphicData uri="http://schemas.openxmlformats.org/drawingml/2006/table">
            <a:tbl>
              <a:tblPr firstCol="1" bandCol="1">
                <a:gradFill>
                  <a:gsLst>
                    <a:gs pos="0">
                      <a:srgbClr val="98F1FF"/>
                    </a:gs>
                    <a:gs pos="35000">
                      <a:srgbClr val="B7F6FF"/>
                    </a:gs>
                    <a:gs pos="100000">
                      <a:srgbClr val="E1FDFF"/>
                    </a:gs>
                  </a:gsLst>
                  <a:lin ang="16200000" scaled="0"/>
                </a:gradFill>
                <a:tableStyleId>{B44A6D56-9437-4225-88E6-1D80CCEDB291}</a:tableStyleId>
              </a:tblPr>
              <a:tblGrid>
                <a:gridCol w="1776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Challenge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Solution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Mobile Development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Implemented Telegram bot interface instead of native mobile app development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749172226"/>
                  </a:ext>
                </a:extLst>
              </a:tr>
              <a:tr h="437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Deploying Multiple Services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Docker Compose for orchestration, AWS ECS for service management, separate task definitions with proper configurations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Parallel Development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Git for version control while focusing on separate domains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10"/>
          <p:cNvSpPr/>
          <p:nvPr/>
        </p:nvSpPr>
        <p:spPr>
          <a:xfrm>
            <a:off x="-473950" y="-31744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96" name="Google Shape;3996;p10"/>
          <p:cNvSpPr txBox="1">
            <a:spLocks noGrp="1"/>
          </p:cNvSpPr>
          <p:nvPr>
            <p:ph type="title"/>
          </p:nvPr>
        </p:nvSpPr>
        <p:spPr>
          <a:xfrm>
            <a:off x="720000" y="1030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 dirty="0">
                <a:solidFill>
                  <a:srgbClr val="0D0D0D"/>
                </a:solidFill>
              </a:rPr>
              <a:t>Engineering Process</a:t>
            </a:r>
            <a:endParaRPr sz="3800" dirty="0"/>
          </a:p>
        </p:txBody>
      </p:sp>
      <p:sp>
        <p:nvSpPr>
          <p:cNvPr id="3998" name="Google Shape;399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46;p9">
            <a:extLst>
              <a:ext uri="{FF2B5EF4-FFF2-40B4-BE49-F238E27FC236}">
                <a16:creationId xmlns:a16="http://schemas.microsoft.com/office/drawing/2014/main" id="{2CDD89D9-6921-7E1E-512D-5C0AD62B646A}"/>
              </a:ext>
            </a:extLst>
          </p:cNvPr>
          <p:cNvSpPr/>
          <p:nvPr/>
        </p:nvSpPr>
        <p:spPr>
          <a:xfrm>
            <a:off x="306997" y="892165"/>
            <a:ext cx="8518595" cy="3772409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A timeline of a project&#10;&#10;Description automatically generated with medium confidence">
            <a:extLst>
              <a:ext uri="{FF2B5EF4-FFF2-40B4-BE49-F238E27FC236}">
                <a16:creationId xmlns:a16="http://schemas.microsoft.com/office/drawing/2014/main" id="{F30ABDCD-2A4F-293A-CAB8-06CDB4F5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313"/>
          <a:stretch/>
        </p:blipFill>
        <p:spPr>
          <a:xfrm>
            <a:off x="4392974" y="973921"/>
            <a:ext cx="4261035" cy="3599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A7699B-95A8-7471-92A9-17942559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637"/>
          <a:stretch/>
        </p:blipFill>
        <p:spPr>
          <a:xfrm>
            <a:off x="431083" y="965202"/>
            <a:ext cx="3961891" cy="35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de26eda919_1_459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g2de26eda919_1_459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g2de26eda919_1_459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4" name="Google Shape;4164;g2de26eda919_1_459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165" name="Google Shape;4165;g2de26eda919_1_459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6" name="Google Shape;4166;g2de26eda919_1_459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7" name="Google Shape;4167;g2de26eda919_1_459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168" name="Google Shape;4168;g2de26eda919_1_459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g2de26eda919_1_459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0" name="Google Shape;4170;g2de26eda919_1_459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171" name="Google Shape;4171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3" name="Google Shape;4173;g2de26eda919_1_459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4" name="Google Shape;4174;g2de26eda919_1_459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175" name="Google Shape;4175;g2de26eda919_1_459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g2de26eda919_1_459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7" name="Google Shape;4177;g2de26eda919_1_459"/>
          <p:cNvSpPr/>
          <p:nvPr/>
        </p:nvSpPr>
        <p:spPr>
          <a:xfrm rot="-879" flipH="1">
            <a:off x="3120526" y="49534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78" name="Google Shape;4178;g2de26eda919_1_459"/>
          <p:cNvSpPr/>
          <p:nvPr/>
        </p:nvSpPr>
        <p:spPr>
          <a:xfrm rot="-879" flipH="1">
            <a:off x="1568676" y="4614549"/>
            <a:ext cx="1173300" cy="1899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79" name="Google Shape;4179;g2de26eda919_1_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06613" y="3202086"/>
            <a:ext cx="1697419" cy="1697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0" name="Google Shape;4180;g2de26eda919_1_459"/>
          <p:cNvGrpSpPr/>
          <p:nvPr/>
        </p:nvGrpSpPr>
        <p:grpSpPr>
          <a:xfrm>
            <a:off x="3004036" y="3990735"/>
            <a:ext cx="1173397" cy="1113686"/>
            <a:chOff x="6324982" y="3464335"/>
            <a:chExt cx="1173397" cy="1113686"/>
          </a:xfrm>
        </p:grpSpPr>
        <p:grpSp>
          <p:nvGrpSpPr>
            <p:cNvPr id="4181" name="Google Shape;4181;g2de26eda919_1_459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182" name="Google Shape;4182;g2de26eda919_1_459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g2de26eda919_1_459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g2de26eda919_1_459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185" name="Google Shape;4185;g2de26eda919_1_459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g2de26eda919_1_459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g2de26eda919_1_459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8" name="Google Shape;4188;g2de26eda919_1_459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189" name="Google Shape;4189;g2de26eda919_1_459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g2de26eda919_1_459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1" name="Google Shape;4191;g2de26eda919_1_459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2" name="Google Shape;4192;g2de26eda919_1_459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193" name="Google Shape;4193;g2de26eda919_1_459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g2de26eda919_1_459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5" name="Google Shape;4195;g2de26eda919_1_459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6" name="Google Shape;4196;g2de26eda919_1_459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7" name="Google Shape;4197;g2de26eda919_1_459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198" name="Google Shape;4198;g2de26eda919_1_459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g2de26eda919_1_459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0" name="Google Shape;4200;g2de26eda919_1_459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1" name="Google Shape;4201;g2de26eda919_1_459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2" name="Google Shape;4202;g2de26eda919_1_459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3" name="Google Shape;4203;g2de26eda919_1_459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4" name="Google Shape;4204;g2de26eda919_1_459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5" name="Google Shape;4205;g2de26eda919_1_459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6" name="Google Shape;4206;g2de26eda919_1_459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7" name="Google Shape;4207;g2de26eda919_1_459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8" name="Google Shape;4208;g2de26eda919_1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32483" flipH="1">
            <a:off x="4985213" y="3959985"/>
            <a:ext cx="779097" cy="88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9" name="Google Shape;4209;g2de26eda919_1_459"/>
          <p:cNvSpPr/>
          <p:nvPr/>
        </p:nvSpPr>
        <p:spPr>
          <a:xfrm flipH="1">
            <a:off x="3946825" y="4133300"/>
            <a:ext cx="390300" cy="190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10" name="Google Shape;4210;g2de26eda919_1_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036" y="3693074"/>
            <a:ext cx="539882" cy="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g2de26eda919_1_459"/>
          <p:cNvSpPr/>
          <p:nvPr/>
        </p:nvSpPr>
        <p:spPr>
          <a:xfrm>
            <a:off x="-289825" y="-10180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12" name="Google Shape;4212;g2de26eda919_1_459"/>
          <p:cNvSpPr txBox="1"/>
          <p:nvPr/>
        </p:nvSpPr>
        <p:spPr>
          <a:xfrm>
            <a:off x="545379" y="1411538"/>
            <a:ext cx="93816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-US" sz="1800" dirty="0">
                <a:latin typeface="Manrope"/>
                <a:ea typeface="Manrope"/>
                <a:cs typeface="Manrope"/>
                <a:sym typeface="Manrope"/>
              </a:rPr>
              <a:t>Meaningful project with potential for real-world impact</a:t>
            </a: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-US" sz="1800" dirty="0">
                <a:latin typeface="Manrope"/>
                <a:ea typeface="Manrope"/>
                <a:cs typeface="Manrope"/>
                <a:sym typeface="Manrope"/>
              </a:rPr>
              <a:t>Demonstrated clear necessity in emergency response field</a:t>
            </a: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r>
              <a:rPr lang="en-US" sz="1800" dirty="0">
                <a:latin typeface="Manrope"/>
                <a:ea typeface="Manrope"/>
                <a:cs typeface="Manrope"/>
                <a:sym typeface="Manrope"/>
              </a:rPr>
              <a:t>We have learned a lot!</a:t>
            </a:r>
          </a:p>
          <a:p>
            <a:pPr marL="400050" lvl="3" indent="-285750">
              <a:buSzPts val="1800"/>
              <a:buFont typeface="Arial" panose="020B0604020202020204" pitchFamily="34" charset="0"/>
              <a:buChar char="•"/>
            </a:pPr>
            <a:endParaRPr lang="en-US" sz="1800" dirty="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endParaRPr lang="en-US" sz="1800" dirty="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endParaRPr lang="en-US" sz="1800" dirty="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endParaRPr sz="1800" dirty="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●"/>
            </a:pPr>
            <a:endParaRPr sz="1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3" name="Google Shape;4213;g2de26eda919_1_459"/>
          <p:cNvSpPr txBox="1"/>
          <p:nvPr/>
        </p:nvSpPr>
        <p:spPr>
          <a:xfrm>
            <a:off x="641836" y="702563"/>
            <a:ext cx="5912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Our Personal Journey</a:t>
            </a:r>
            <a:endParaRPr lang="en-US" sz="38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14" name="Google Shape;4214;g2de26eda919_1_459"/>
          <p:cNvSpPr/>
          <p:nvPr/>
        </p:nvSpPr>
        <p:spPr>
          <a:xfrm>
            <a:off x="7334429" y="4628269"/>
            <a:ext cx="1085100" cy="208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15" name="Google Shape;4215;g2de26eda919_1_459"/>
          <p:cNvGrpSpPr/>
          <p:nvPr/>
        </p:nvGrpSpPr>
        <p:grpSpPr>
          <a:xfrm>
            <a:off x="6791379" y="3019032"/>
            <a:ext cx="2170381" cy="1750870"/>
            <a:chOff x="331763" y="414153"/>
            <a:chExt cx="6903246" cy="5019697"/>
          </a:xfrm>
        </p:grpSpPr>
        <p:sp>
          <p:nvSpPr>
            <p:cNvPr id="4216" name="Google Shape;4216;g2de26eda919_1_4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g2de26eda919_1_4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g2de26eda919_1_4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9" name="Google Shape;4219;g2de26eda919_1_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663" y="3075269"/>
            <a:ext cx="2054306" cy="1403234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Google Shape;4220;g2de26eda919_1_4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1F4D98-51D7-4435-D31C-33235C6628F6}"/>
              </a:ext>
            </a:extLst>
          </p:cNvPr>
          <p:cNvSpPr txBox="1"/>
          <p:nvPr/>
        </p:nvSpPr>
        <p:spPr>
          <a:xfrm>
            <a:off x="834194" y="2308022"/>
            <a:ext cx="5926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8" indent="-34290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latin typeface="Manrope"/>
              </a:rPr>
              <a:t>Multi-platform Architecture</a:t>
            </a:r>
          </a:p>
          <a:p>
            <a:pPr marL="457200" lvl="8" indent="-34290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latin typeface="Manrope"/>
              </a:rPr>
              <a:t>AWS &amp; Docker Deployment</a:t>
            </a:r>
          </a:p>
          <a:p>
            <a:pPr marL="457200" lvl="8" indent="-34290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latin typeface="Manrope"/>
              </a:rPr>
              <a:t>Real-time Systems (Kafka &amp; WebSockets)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76391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2de26eda919_1_591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g2de26eda919_1_591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g2de26eda919_1_591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7" name="Google Shape;4277;g2de26eda919_1_591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4278" name="Google Shape;4278;g2de26eda919_1_591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g2de26eda919_1_591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0" name="Google Shape;4280;g2de26eda919_1_591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4281" name="Google Shape;4281;g2de26eda919_1_591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g2de26eda919_1_591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3" name="Google Shape;4283;g2de26eda919_1_591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4284" name="Google Shape;4284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6" name="Google Shape;4286;g2de26eda919_1_591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7" name="Google Shape;4287;g2de26eda919_1_591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4288" name="Google Shape;4288;g2de26eda919_1_591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g2de26eda919_1_591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0" name="Google Shape;4290;g2de26eda919_1_591"/>
          <p:cNvSpPr/>
          <p:nvPr/>
        </p:nvSpPr>
        <p:spPr>
          <a:xfrm rot="-600910" flipH="1">
            <a:off x="7261171" y="4365993"/>
            <a:ext cx="1385208" cy="195265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1" name="Google Shape;4291;g2de26eda919_1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4845">
            <a:off x="6974757" y="3600063"/>
            <a:ext cx="15329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2" name="Google Shape;4292;g2de26eda919_1_591"/>
          <p:cNvSpPr txBox="1"/>
          <p:nvPr/>
        </p:nvSpPr>
        <p:spPr>
          <a:xfrm>
            <a:off x="665679" y="1287638"/>
            <a:ext cx="938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3" name="Google Shape;4293;g2de26eda919_1_591"/>
          <p:cNvSpPr/>
          <p:nvPr/>
        </p:nvSpPr>
        <p:spPr>
          <a:xfrm rot="10128551" flipH="1">
            <a:off x="6829740" y="4513360"/>
            <a:ext cx="367895" cy="1841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4" name="Google Shape;4294;g2de26eda919_1_591"/>
          <p:cNvSpPr/>
          <p:nvPr/>
        </p:nvSpPr>
        <p:spPr>
          <a:xfrm rot="10128551" flipH="1">
            <a:off x="6948265" y="4383285"/>
            <a:ext cx="367895" cy="1841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5" name="Google Shape;4295;g2de26eda919_1_591"/>
          <p:cNvSpPr/>
          <p:nvPr/>
        </p:nvSpPr>
        <p:spPr>
          <a:xfrm rot="10127786" flipH="1">
            <a:off x="6655753" y="4339425"/>
            <a:ext cx="602176" cy="1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296" name="Google Shape;4296;g2de26eda919_1_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5325" y="2982466"/>
            <a:ext cx="4127500" cy="21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7" name="Google Shape;4297;g2de26eda919_1_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9563" y="2982475"/>
            <a:ext cx="1766150" cy="12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8" name="Google Shape;4298;g2de26eda919_1_591"/>
          <p:cNvGrpSpPr/>
          <p:nvPr/>
        </p:nvGrpSpPr>
        <p:grpSpPr>
          <a:xfrm>
            <a:off x="248541" y="3417084"/>
            <a:ext cx="909924" cy="956718"/>
            <a:chOff x="7852646" y="290160"/>
            <a:chExt cx="2224753" cy="2339163"/>
          </a:xfrm>
        </p:grpSpPr>
        <p:sp>
          <p:nvSpPr>
            <p:cNvPr id="4299" name="Google Shape;4299;g2de26eda919_1_591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0" name="Google Shape;4300;g2de26eda919_1_591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4301" name="Google Shape;4301;g2de26eda919_1_591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2" name="Google Shape;4302;g2de26eda919_1_591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g2de26eda919_1_591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g2de26eda919_1_591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5" name="Google Shape;4305;g2de26eda919_1_591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4306" name="Google Shape;4306;g2de26eda919_1_591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7" name="Google Shape;4307;g2de26eda919_1_591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8" name="Google Shape;4308;g2de26eda919_1_591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9" name="Google Shape;4309;g2de26eda919_1_591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0" name="Google Shape;4310;g2de26eda919_1_591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1" name="Google Shape;4311;g2de26eda919_1_591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2" name="Google Shape;4312;g2de26eda919_1_591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3" name="Google Shape;4313;g2de26eda919_1_591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4" name="Google Shape;4314;g2de26eda919_1_591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g2de26eda919_1_591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g2de26eda919_1_591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g2de26eda919_1_591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8" name="Google Shape;4318;g2de26eda919_1_591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4319" name="Google Shape;4319;g2de26eda919_1_591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g2de26eda919_1_591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1" name="Google Shape;4321;g2de26eda919_1_591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4322" name="Google Shape;4322;g2de26eda919_1_591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g2de26eda919_1_591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4" name="Google Shape;4324;g2de26eda919_1_591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g2de26eda919_1_591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g2de26eda919_1_591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g2de26eda919_1_591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g2de26eda919_1_591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g2de26eda919_1_591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g2de26eda919_1_591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g2de26eda919_1_591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g2de26eda919_1_591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g2de26eda919_1_591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4" name="Google Shape;4334;g2de26eda919_1_591"/>
          <p:cNvGrpSpPr/>
          <p:nvPr/>
        </p:nvGrpSpPr>
        <p:grpSpPr>
          <a:xfrm>
            <a:off x="90235" y="4146464"/>
            <a:ext cx="281286" cy="290746"/>
            <a:chOff x="4239661" y="4901950"/>
            <a:chExt cx="1673328" cy="1729601"/>
          </a:xfrm>
        </p:grpSpPr>
        <p:grpSp>
          <p:nvGrpSpPr>
            <p:cNvPr id="4335" name="Google Shape;4335;g2de26eda919_1_591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4336" name="Google Shape;4336;g2de26eda919_1_591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7" name="Google Shape;4337;g2de26eda919_1_591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8" name="Google Shape;4338;g2de26eda919_1_591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4339" name="Google Shape;4339;g2de26eda919_1_591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0" name="Google Shape;4340;g2de26eda919_1_591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1" name="Google Shape;4341;g2de26eda919_1_591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2" name="Google Shape;4342;g2de26eda919_1_591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4343" name="Google Shape;4343;g2de26eda919_1_591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4" name="Google Shape;4344;g2de26eda919_1_591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5" name="Google Shape;4345;g2de26eda919_1_591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6" name="Google Shape;4346;g2de26eda919_1_591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4347" name="Google Shape;4347;g2de26eda919_1_591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g2de26eda919_1_591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9" name="Google Shape;4349;g2de26eda919_1_591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0" name="Google Shape;4350;g2de26eda919_1_591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4351" name="Google Shape;4351;g2de26eda919_1_591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2" name="Google Shape;4352;g2de26eda919_1_591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3" name="Google Shape;4353;g2de26eda919_1_591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4354" name="Google Shape;4354;g2de26eda919_1_591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5" name="Google Shape;4355;g2de26eda919_1_591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56" name="Google Shape;4356;g2de26eda919_1_591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g2de26eda919_1_591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g2de26eda919_1_591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g2de26eda919_1_591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g2de26eda919_1_591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g2de26eda919_1_591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g2de26eda919_1_591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g2de26eda919_1_591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g2de26eda919_1_591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g2de26eda919_1_591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6" name="Google Shape;4366;g2de26eda919_1_591"/>
          <p:cNvGrpSpPr/>
          <p:nvPr/>
        </p:nvGrpSpPr>
        <p:grpSpPr>
          <a:xfrm>
            <a:off x="405533" y="4321750"/>
            <a:ext cx="225175" cy="213716"/>
            <a:chOff x="6324982" y="3464335"/>
            <a:chExt cx="1173397" cy="1113686"/>
          </a:xfrm>
        </p:grpSpPr>
        <p:grpSp>
          <p:nvGrpSpPr>
            <p:cNvPr id="4367" name="Google Shape;4367;g2de26eda919_1_591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4368" name="Google Shape;4368;g2de26eda919_1_591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9" name="Google Shape;4369;g2de26eda919_1_591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0" name="Google Shape;4370;g2de26eda919_1_591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4371" name="Google Shape;4371;g2de26eda919_1_591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2" name="Google Shape;4372;g2de26eda919_1_591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3" name="Google Shape;4373;g2de26eda919_1_591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4" name="Google Shape;4374;g2de26eda919_1_591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4375" name="Google Shape;4375;g2de26eda919_1_591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6" name="Google Shape;4376;g2de26eda919_1_591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7" name="Google Shape;4377;g2de26eda919_1_591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8" name="Google Shape;4378;g2de26eda919_1_591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4379" name="Google Shape;4379;g2de26eda919_1_591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0" name="Google Shape;4380;g2de26eda919_1_591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1" name="Google Shape;4381;g2de26eda919_1_591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g2de26eda919_1_591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3" name="Google Shape;4383;g2de26eda919_1_591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4384" name="Google Shape;4384;g2de26eda919_1_591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5" name="Google Shape;4385;g2de26eda919_1_591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6" name="Google Shape;4386;g2de26eda919_1_591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g2de26eda919_1_591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g2de26eda919_1_591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g2de26eda919_1_591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g2de26eda919_1_591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g2de26eda919_1_591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g2de26eda919_1_591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3" name="Google Shape;4393;g2de26eda919_1_591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4" name="Google Shape;4394;g2de26eda919_1_591"/>
          <p:cNvSpPr/>
          <p:nvPr/>
        </p:nvSpPr>
        <p:spPr>
          <a:xfrm>
            <a:off x="-406050" y="-23385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5" name="Google Shape;4395;g2de26eda919_1_591"/>
          <p:cNvSpPr txBox="1">
            <a:spLocks noGrp="1"/>
          </p:cNvSpPr>
          <p:nvPr>
            <p:ph type="title"/>
          </p:nvPr>
        </p:nvSpPr>
        <p:spPr>
          <a:xfrm>
            <a:off x="858225" y="815450"/>
            <a:ext cx="5269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 dirty="0">
                <a:solidFill>
                  <a:srgbClr val="0D0D0D"/>
                </a:solidFill>
              </a:rPr>
              <a:t>Thank You</a:t>
            </a:r>
            <a:br>
              <a:rPr lang="en" sz="5000" dirty="0">
                <a:solidFill>
                  <a:srgbClr val="0D0D0D"/>
                </a:solidFill>
              </a:rPr>
            </a:br>
            <a:r>
              <a:rPr lang="en" sz="5000" dirty="0">
                <a:solidFill>
                  <a:srgbClr val="0D0D0D"/>
                </a:solidFill>
              </a:rPr>
              <a:t>		Questions </a:t>
            </a:r>
            <a:endParaRPr sz="7200" dirty="0"/>
          </a:p>
        </p:txBody>
      </p:sp>
      <p:sp>
        <p:nvSpPr>
          <p:cNvPr id="4396" name="Google Shape;4396;g2de26eda919_1_5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6" name="Google Shape;3616;p2"/>
          <p:cNvGrpSpPr/>
          <p:nvPr/>
        </p:nvGrpSpPr>
        <p:grpSpPr>
          <a:xfrm>
            <a:off x="507669" y="3650299"/>
            <a:ext cx="973801" cy="1023880"/>
            <a:chOff x="7852646" y="290160"/>
            <a:chExt cx="2224753" cy="2339163"/>
          </a:xfrm>
        </p:grpSpPr>
        <p:sp>
          <p:nvSpPr>
            <p:cNvPr id="3617" name="Google Shape;3617;p2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18" name="Google Shape;3618;p2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619" name="Google Shape;3619;p2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2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2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2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3" name="Google Shape;3623;p2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624" name="Google Shape;3624;p2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2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2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2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2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2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2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2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2" name="Google Shape;3632;p2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2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2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2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6" name="Google Shape;3636;p2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637" name="Google Shape;3637;p2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2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2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640" name="Google Shape;3640;p2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2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2" name="Google Shape;3642;p2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2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2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2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2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2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2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2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2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2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2" name="Google Shape;3652;p2"/>
          <p:cNvSpPr/>
          <p:nvPr/>
        </p:nvSpPr>
        <p:spPr>
          <a:xfrm>
            <a:off x="741802" y="4724101"/>
            <a:ext cx="1675323" cy="165094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53" name="Google Shape;3653;p2" descr="תמונה שמכילה כלב, יונק, אומנות קליפיפם, צורת בעל חיים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971" y="4106867"/>
            <a:ext cx="1504088" cy="7691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4" name="Google Shape;3654;p2"/>
          <p:cNvSpPr/>
          <p:nvPr/>
        </p:nvSpPr>
        <p:spPr>
          <a:xfrm>
            <a:off x="-353100" y="-116474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55" name="Google Shape;3655;p2"/>
          <p:cNvSpPr txBox="1">
            <a:spLocks noGrp="1"/>
          </p:cNvSpPr>
          <p:nvPr>
            <p:ph type="title"/>
          </p:nvPr>
        </p:nvSpPr>
        <p:spPr>
          <a:xfrm>
            <a:off x="598216" y="307330"/>
            <a:ext cx="877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800" dirty="0">
                <a:solidFill>
                  <a:srgbClr val="0D0D0D"/>
                </a:solidFill>
              </a:rPr>
              <a:t>Emergency Response Units</a:t>
            </a:r>
            <a:br>
              <a:rPr lang="en-US" sz="2400" dirty="0"/>
            </a:br>
            <a:endParaRPr lang="en-US" sz="3800" dirty="0">
              <a:solidFill>
                <a:srgbClr val="0D0D0D"/>
              </a:solidFill>
            </a:endParaRPr>
          </a:p>
        </p:txBody>
      </p:sp>
      <p:sp>
        <p:nvSpPr>
          <p:cNvPr id="3656" name="Google Shape;3656;p2"/>
          <p:cNvSpPr txBox="1"/>
          <p:nvPr/>
        </p:nvSpPr>
        <p:spPr>
          <a:xfrm>
            <a:off x="431374" y="1134008"/>
            <a:ext cx="6891989" cy="276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indent="-342900">
              <a:lnSpc>
                <a:spcPct val="115000"/>
              </a:lnSpc>
              <a:buSzPts val="1800"/>
              <a:buFont typeface="Calibri"/>
              <a:buChar char="●"/>
            </a:pPr>
            <a:r>
              <a:rPr lang="en-US" sz="1800" b="1" dirty="0">
                <a:solidFill>
                  <a:srgbClr val="0D0D0D"/>
                </a:solidFill>
                <a:latin typeface="Manrope"/>
              </a:rPr>
              <a:t>First Response Team (FRT): </a:t>
            </a:r>
            <a:br>
              <a:rPr lang="en-US" sz="1800" b="1" dirty="0">
                <a:solidFill>
                  <a:srgbClr val="0D0D0D"/>
                </a:solidFill>
                <a:latin typeface="Manrope"/>
              </a:rPr>
            </a:br>
            <a:r>
              <a:rPr lang="en-US" sz="1800" dirty="0">
                <a:solidFill>
                  <a:srgbClr val="0D0D0D"/>
                </a:solidFill>
                <a:latin typeface="Manrope"/>
              </a:rPr>
              <a:t>Armed residents organized into small units for rapid emergency response through patrolling and gatekeeping.</a:t>
            </a:r>
            <a:br>
              <a:rPr lang="en-US" sz="1800" dirty="0">
                <a:solidFill>
                  <a:srgbClr val="0D0D0D"/>
                </a:solidFill>
                <a:latin typeface="Manrope"/>
              </a:rPr>
            </a:br>
            <a:endParaRPr lang="en-US" sz="1800" dirty="0">
              <a:solidFill>
                <a:srgbClr val="0D0D0D"/>
              </a:solidFill>
              <a:latin typeface="Manrope"/>
            </a:endParaRPr>
          </a:p>
          <a:p>
            <a:pPr marL="457200" indent="-342900">
              <a:lnSpc>
                <a:spcPct val="115000"/>
              </a:lnSpc>
              <a:buSzPts val="1800"/>
              <a:buFont typeface="Calibri"/>
              <a:buChar char="●"/>
            </a:pPr>
            <a:r>
              <a:rPr lang="en-US" sz="1800" b="1" dirty="0">
                <a:solidFill>
                  <a:srgbClr val="0D0D0D"/>
                </a:solidFill>
                <a:latin typeface="Manrope"/>
              </a:rPr>
              <a:t>Community Emergency Response Teams (CERT):    </a:t>
            </a:r>
            <a:r>
              <a:rPr lang="en-US" sz="1800" dirty="0">
                <a:solidFill>
                  <a:srgbClr val="0D0D0D"/>
                </a:solidFill>
                <a:latin typeface="Manrope"/>
              </a:rPr>
              <a:t>Trained community volunteers enhancing resilience by managing injuries, hosting educational events, and coordinating logistics during crises.</a:t>
            </a:r>
            <a:endParaRPr lang="en-US" sz="1800" dirty="0">
              <a:solidFill>
                <a:srgbClr val="0D0D0D"/>
              </a:solidFill>
              <a:latin typeface="Manrope"/>
              <a:sym typeface="Manrope"/>
            </a:endParaRPr>
          </a:p>
          <a:p>
            <a:pPr marL="457200" indent="-342900">
              <a:lnSpc>
                <a:spcPct val="115000"/>
              </a:lnSpc>
              <a:buSzPts val="1800"/>
              <a:buFont typeface="Calibri"/>
              <a:buChar char="●"/>
            </a:pPr>
            <a:endParaRPr lang="en-US" sz="1800" dirty="0">
              <a:latin typeface="Manrope"/>
              <a:sym typeface="Manrope"/>
            </a:endParaRPr>
          </a:p>
          <a:p>
            <a:pPr marL="457200" indent="-342900">
              <a:lnSpc>
                <a:spcPct val="115000"/>
              </a:lnSpc>
              <a:buSzPts val="1800"/>
              <a:buFont typeface="Calibri"/>
              <a:buChar char="●"/>
            </a:pPr>
            <a:endParaRPr lang="en-US" sz="1800" dirty="0">
              <a:latin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sz="1400" i="0" u="none" strike="noStrike" cap="none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57" name="Google Shape;3657;p2"/>
          <p:cNvSpPr/>
          <p:nvPr/>
        </p:nvSpPr>
        <p:spPr>
          <a:xfrm>
            <a:off x="7323363" y="4806648"/>
            <a:ext cx="1079400" cy="2442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658" name="Google Shape;3658;p2"/>
          <p:cNvGrpSpPr/>
          <p:nvPr/>
        </p:nvGrpSpPr>
        <p:grpSpPr>
          <a:xfrm>
            <a:off x="7100186" y="3291400"/>
            <a:ext cx="1540207" cy="1665364"/>
            <a:chOff x="331763" y="414153"/>
            <a:chExt cx="6903246" cy="5019692"/>
          </a:xfrm>
        </p:grpSpPr>
        <p:sp>
          <p:nvSpPr>
            <p:cNvPr id="3659" name="Google Shape;3659;p2"/>
            <p:cNvSpPr/>
            <p:nvPr/>
          </p:nvSpPr>
          <p:spPr>
            <a:xfrm>
              <a:off x="2716178" y="4725131"/>
              <a:ext cx="2034056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"/>
            <p:cNvSpPr/>
            <p:nvPr/>
          </p:nvSpPr>
          <p:spPr>
            <a:xfrm>
              <a:off x="2519908" y="5206947"/>
              <a:ext cx="2424636" cy="226898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2" name="Google Shape;366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159" y="3345383"/>
            <a:ext cx="1430259" cy="13222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63" name="Google Shape;366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256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4"/>
          <p:cNvSpPr/>
          <p:nvPr/>
        </p:nvSpPr>
        <p:spPr>
          <a:xfrm>
            <a:off x="-888886" y="3295929"/>
            <a:ext cx="10815850" cy="2320175"/>
          </a:xfrm>
          <a:custGeom>
            <a:avLst/>
            <a:gdLst/>
            <a:ahLst/>
            <a:cxnLst/>
            <a:rect l="l" t="t" r="r" b="b"/>
            <a:pathLst>
              <a:path w="432634" h="92807" extrusionOk="0">
                <a:moveTo>
                  <a:pt x="10255" y="30012"/>
                </a:moveTo>
                <a:cubicBezTo>
                  <a:pt x="24098" y="26075"/>
                  <a:pt x="62452" y="42458"/>
                  <a:pt x="87217" y="43728"/>
                </a:cubicBezTo>
                <a:cubicBezTo>
                  <a:pt x="111982" y="44998"/>
                  <a:pt x="124174" y="44617"/>
                  <a:pt x="158845" y="37632"/>
                </a:cubicBezTo>
                <a:cubicBezTo>
                  <a:pt x="193516" y="30647"/>
                  <a:pt x="255492" y="6771"/>
                  <a:pt x="295243" y="1818"/>
                </a:cubicBezTo>
                <a:cubicBezTo>
                  <a:pt x="334994" y="-3135"/>
                  <a:pt x="374872" y="3088"/>
                  <a:pt x="397351" y="7914"/>
                </a:cubicBezTo>
                <a:cubicBezTo>
                  <a:pt x="419830" y="12740"/>
                  <a:pt x="426053" y="19979"/>
                  <a:pt x="430117" y="30774"/>
                </a:cubicBezTo>
                <a:cubicBezTo>
                  <a:pt x="434181" y="41569"/>
                  <a:pt x="434562" y="63032"/>
                  <a:pt x="421735" y="72684"/>
                </a:cubicBezTo>
                <a:cubicBezTo>
                  <a:pt x="408908" y="82336"/>
                  <a:pt x="395319" y="85384"/>
                  <a:pt x="353155" y="88686"/>
                </a:cubicBezTo>
                <a:cubicBezTo>
                  <a:pt x="310991" y="91988"/>
                  <a:pt x="220694" y="93512"/>
                  <a:pt x="168751" y="92496"/>
                </a:cubicBezTo>
                <a:cubicBezTo>
                  <a:pt x="116808" y="91480"/>
                  <a:pt x="68929" y="86781"/>
                  <a:pt x="41497" y="82590"/>
                </a:cubicBezTo>
                <a:cubicBezTo>
                  <a:pt x="14065" y="78399"/>
                  <a:pt x="9366" y="76113"/>
                  <a:pt x="4159" y="67350"/>
                </a:cubicBezTo>
                <a:cubicBezTo>
                  <a:pt x="-1048" y="58587"/>
                  <a:pt x="-3588" y="33949"/>
                  <a:pt x="10255" y="300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4"/>
          <p:cNvSpPr/>
          <p:nvPr/>
        </p:nvSpPr>
        <p:spPr>
          <a:xfrm>
            <a:off x="-225471" y="3316021"/>
            <a:ext cx="10258350" cy="2023900"/>
          </a:xfrm>
          <a:custGeom>
            <a:avLst/>
            <a:gdLst/>
            <a:ahLst/>
            <a:cxnLst/>
            <a:rect l="l" t="t" r="r" b="b"/>
            <a:pathLst>
              <a:path w="410334" h="80956" extrusionOk="0">
                <a:moveTo>
                  <a:pt x="386472" y="10822"/>
                </a:moveTo>
                <a:cubicBezTo>
                  <a:pt x="374288" y="2734"/>
                  <a:pt x="353063" y="1579"/>
                  <a:pt x="334590" y="424"/>
                </a:cubicBezTo>
                <a:cubicBezTo>
                  <a:pt x="316117" y="-731"/>
                  <a:pt x="295378" y="490"/>
                  <a:pt x="275634" y="3890"/>
                </a:cubicBezTo>
                <a:cubicBezTo>
                  <a:pt x="255891" y="7290"/>
                  <a:pt x="235064" y="15590"/>
                  <a:pt x="216129" y="20826"/>
                </a:cubicBezTo>
                <a:cubicBezTo>
                  <a:pt x="197195" y="26062"/>
                  <a:pt x="180408" y="31194"/>
                  <a:pt x="162027" y="35304"/>
                </a:cubicBezTo>
                <a:cubicBezTo>
                  <a:pt x="143646" y="39414"/>
                  <a:pt x="125031" y="44221"/>
                  <a:pt x="105841" y="45484"/>
                </a:cubicBezTo>
                <a:cubicBezTo>
                  <a:pt x="86651" y="46747"/>
                  <a:pt x="62738" y="42884"/>
                  <a:pt x="46885" y="42884"/>
                </a:cubicBezTo>
                <a:cubicBezTo>
                  <a:pt x="31033" y="42884"/>
                  <a:pt x="17801" y="42018"/>
                  <a:pt x="10726" y="45484"/>
                </a:cubicBezTo>
                <a:cubicBezTo>
                  <a:pt x="3651" y="48950"/>
                  <a:pt x="-5651" y="58193"/>
                  <a:pt x="4437" y="63681"/>
                </a:cubicBezTo>
                <a:cubicBezTo>
                  <a:pt x="14525" y="69169"/>
                  <a:pt x="36405" y="75669"/>
                  <a:pt x="71254" y="78413"/>
                </a:cubicBezTo>
                <a:cubicBezTo>
                  <a:pt x="106104" y="81157"/>
                  <a:pt x="170562" y="81590"/>
                  <a:pt x="213534" y="80146"/>
                </a:cubicBezTo>
                <a:cubicBezTo>
                  <a:pt x="256506" y="78702"/>
                  <a:pt x="296728" y="74946"/>
                  <a:pt x="329088" y="69747"/>
                </a:cubicBezTo>
                <a:cubicBezTo>
                  <a:pt x="361448" y="64548"/>
                  <a:pt x="398132" y="58771"/>
                  <a:pt x="407696" y="48950"/>
                </a:cubicBezTo>
                <a:cubicBezTo>
                  <a:pt x="417260" y="39129"/>
                  <a:pt x="398656" y="18910"/>
                  <a:pt x="386472" y="108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4"/>
          <p:cNvSpPr/>
          <p:nvPr/>
        </p:nvSpPr>
        <p:spPr>
          <a:xfrm>
            <a:off x="5595369" y="3588787"/>
            <a:ext cx="3833977" cy="1075642"/>
          </a:xfrm>
          <a:custGeom>
            <a:avLst/>
            <a:gdLst/>
            <a:ahLst/>
            <a:cxnLst/>
            <a:rect l="l" t="t" r="r" b="b"/>
            <a:pathLst>
              <a:path w="936258" h="262672" extrusionOk="0">
                <a:moveTo>
                  <a:pt x="805498" y="9122"/>
                </a:moveTo>
                <a:cubicBezTo>
                  <a:pt x="706182" y="-8031"/>
                  <a:pt x="598632" y="1918"/>
                  <a:pt x="497086" y="15126"/>
                </a:cubicBezTo>
                <a:cubicBezTo>
                  <a:pt x="373927" y="20615"/>
                  <a:pt x="51621" y="65728"/>
                  <a:pt x="4107" y="190087"/>
                </a:cubicBezTo>
                <a:cubicBezTo>
                  <a:pt x="-17506" y="246521"/>
                  <a:pt x="50763" y="274652"/>
                  <a:pt x="102051" y="257842"/>
                </a:cubicBezTo>
                <a:cubicBezTo>
                  <a:pt x="209601" y="222335"/>
                  <a:pt x="228641" y="199007"/>
                  <a:pt x="279071" y="186142"/>
                </a:cubicBezTo>
                <a:cubicBezTo>
                  <a:pt x="350942" y="167788"/>
                  <a:pt x="420755" y="208270"/>
                  <a:pt x="513039" y="221649"/>
                </a:cubicBezTo>
                <a:cubicBezTo>
                  <a:pt x="623847" y="237601"/>
                  <a:pt x="718532" y="231941"/>
                  <a:pt x="828655" y="200550"/>
                </a:cubicBezTo>
                <a:cubicBezTo>
                  <a:pt x="990409" y="154409"/>
                  <a:pt x="959190" y="35538"/>
                  <a:pt x="805670" y="9122"/>
                </a:cubicBezTo>
                <a:close/>
              </a:path>
            </a:pathLst>
          </a:custGeom>
          <a:solidFill>
            <a:srgbClr val="EDD7C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8" name="Google Shape;3718;p4"/>
          <p:cNvGrpSpPr/>
          <p:nvPr/>
        </p:nvGrpSpPr>
        <p:grpSpPr>
          <a:xfrm>
            <a:off x="6791065" y="3870970"/>
            <a:ext cx="352827" cy="206457"/>
            <a:chOff x="1239440" y="4113332"/>
            <a:chExt cx="352827" cy="206457"/>
          </a:xfrm>
        </p:grpSpPr>
        <p:sp>
          <p:nvSpPr>
            <p:cNvPr id="3719" name="Google Shape;3719;p4"/>
            <p:cNvSpPr/>
            <p:nvPr/>
          </p:nvSpPr>
          <p:spPr>
            <a:xfrm>
              <a:off x="1239440" y="4128213"/>
              <a:ext cx="154528" cy="191576"/>
            </a:xfrm>
            <a:custGeom>
              <a:avLst/>
              <a:gdLst/>
              <a:ahLst/>
              <a:cxnLst/>
              <a:rect l="l" t="t" r="r" b="b"/>
              <a:pathLst>
                <a:path w="87304" h="108235" extrusionOk="0">
                  <a:moveTo>
                    <a:pt x="0" y="0"/>
                  </a:moveTo>
                  <a:cubicBezTo>
                    <a:pt x="0" y="0"/>
                    <a:pt x="7547" y="27788"/>
                    <a:pt x="35335" y="55404"/>
                  </a:cubicBezTo>
                  <a:cubicBezTo>
                    <a:pt x="63123" y="82849"/>
                    <a:pt x="78218" y="108236"/>
                    <a:pt x="78218" y="108236"/>
                  </a:cubicBezTo>
                  <a:cubicBezTo>
                    <a:pt x="78218" y="108236"/>
                    <a:pt x="100688" y="73415"/>
                    <a:pt x="74959" y="39966"/>
                  </a:cubicBezTo>
                  <a:cubicBezTo>
                    <a:pt x="49229" y="65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"/>
            <p:cNvSpPr/>
            <p:nvPr/>
          </p:nvSpPr>
          <p:spPr>
            <a:xfrm>
              <a:off x="1440714" y="4113332"/>
              <a:ext cx="151553" cy="184593"/>
            </a:xfrm>
            <a:custGeom>
              <a:avLst/>
              <a:gdLst/>
              <a:ahLst/>
              <a:cxnLst/>
              <a:rect l="l" t="t" r="r" b="b"/>
              <a:pathLst>
                <a:path w="85623" h="104290" extrusionOk="0">
                  <a:moveTo>
                    <a:pt x="30" y="104291"/>
                  </a:moveTo>
                  <a:cubicBezTo>
                    <a:pt x="30" y="104291"/>
                    <a:pt x="-2028" y="48200"/>
                    <a:pt x="27818" y="29503"/>
                  </a:cubicBezTo>
                  <a:cubicBezTo>
                    <a:pt x="57836" y="10807"/>
                    <a:pt x="85624" y="0"/>
                    <a:pt x="85624" y="0"/>
                  </a:cubicBezTo>
                  <a:cubicBezTo>
                    <a:pt x="85624" y="0"/>
                    <a:pt x="70701" y="46828"/>
                    <a:pt x="53548" y="62609"/>
                  </a:cubicBezTo>
                  <a:cubicBezTo>
                    <a:pt x="36395" y="78218"/>
                    <a:pt x="30" y="104291"/>
                    <a:pt x="30" y="1042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1" name="Google Shape;3721;p4"/>
          <p:cNvGrpSpPr/>
          <p:nvPr/>
        </p:nvGrpSpPr>
        <p:grpSpPr>
          <a:xfrm>
            <a:off x="7748105" y="3733225"/>
            <a:ext cx="256935" cy="202834"/>
            <a:chOff x="2101230" y="3657816"/>
            <a:chExt cx="256935" cy="202834"/>
          </a:xfrm>
        </p:grpSpPr>
        <p:sp>
          <p:nvSpPr>
            <p:cNvPr id="3722" name="Google Shape;3722;p4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4" name="Google Shape;3724;p4"/>
          <p:cNvGrpSpPr/>
          <p:nvPr/>
        </p:nvGrpSpPr>
        <p:grpSpPr>
          <a:xfrm>
            <a:off x="8711433" y="3800654"/>
            <a:ext cx="280564" cy="190065"/>
            <a:chOff x="2302558" y="4161617"/>
            <a:chExt cx="280564" cy="190065"/>
          </a:xfrm>
        </p:grpSpPr>
        <p:sp>
          <p:nvSpPr>
            <p:cNvPr id="3725" name="Google Shape;3725;p4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4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7" name="Google Shape;3727;p4"/>
          <p:cNvSpPr/>
          <p:nvPr/>
        </p:nvSpPr>
        <p:spPr>
          <a:xfrm rot="-281788">
            <a:off x="6244220" y="3793031"/>
            <a:ext cx="154611" cy="191678"/>
          </a:xfrm>
          <a:custGeom>
            <a:avLst/>
            <a:gdLst/>
            <a:ahLst/>
            <a:cxnLst/>
            <a:rect l="l" t="t" r="r" b="b"/>
            <a:pathLst>
              <a:path w="87304" h="108235" extrusionOk="0">
                <a:moveTo>
                  <a:pt x="0" y="0"/>
                </a:moveTo>
                <a:cubicBezTo>
                  <a:pt x="0" y="0"/>
                  <a:pt x="7547" y="27788"/>
                  <a:pt x="35335" y="55404"/>
                </a:cubicBezTo>
                <a:cubicBezTo>
                  <a:pt x="63123" y="82849"/>
                  <a:pt x="78218" y="108236"/>
                  <a:pt x="78218" y="108236"/>
                </a:cubicBezTo>
                <a:cubicBezTo>
                  <a:pt x="78218" y="108236"/>
                  <a:pt x="100688" y="73415"/>
                  <a:pt x="74959" y="39966"/>
                </a:cubicBezTo>
                <a:cubicBezTo>
                  <a:pt x="49229" y="6518"/>
                  <a:pt x="0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8" name="Google Shape;3728;p4"/>
          <p:cNvGrpSpPr/>
          <p:nvPr/>
        </p:nvGrpSpPr>
        <p:grpSpPr>
          <a:xfrm>
            <a:off x="4972058" y="4230804"/>
            <a:ext cx="280564" cy="190065"/>
            <a:chOff x="2302558" y="4161617"/>
            <a:chExt cx="280564" cy="190065"/>
          </a:xfrm>
        </p:grpSpPr>
        <p:sp>
          <p:nvSpPr>
            <p:cNvPr id="3729" name="Google Shape;3729;p4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4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1" name="Google Shape;3731;p4"/>
          <p:cNvGrpSpPr/>
          <p:nvPr/>
        </p:nvGrpSpPr>
        <p:grpSpPr>
          <a:xfrm>
            <a:off x="248206" y="3417072"/>
            <a:ext cx="909829" cy="956618"/>
            <a:chOff x="7852646" y="290160"/>
            <a:chExt cx="2224753" cy="2339163"/>
          </a:xfrm>
        </p:grpSpPr>
        <p:sp>
          <p:nvSpPr>
            <p:cNvPr id="3732" name="Google Shape;3732;p4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33" name="Google Shape;3733;p4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734" name="Google Shape;3734;p4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4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4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4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8" name="Google Shape;3738;p4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739" name="Google Shape;3739;p4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0" name="Google Shape;3740;p4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4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4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4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4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4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4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7" name="Google Shape;3747;p4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1" name="Google Shape;3751;p4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752" name="Google Shape;3752;p4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3" name="Google Shape;3753;p4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4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755" name="Google Shape;3755;p4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6" name="Google Shape;3756;p4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7" name="Google Shape;3757;p4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4"/>
          <p:cNvGrpSpPr/>
          <p:nvPr/>
        </p:nvGrpSpPr>
        <p:grpSpPr>
          <a:xfrm>
            <a:off x="90074" y="4146277"/>
            <a:ext cx="281223" cy="290680"/>
            <a:chOff x="4239661" y="4901950"/>
            <a:chExt cx="1673328" cy="1729601"/>
          </a:xfrm>
        </p:grpSpPr>
        <p:grpSp>
          <p:nvGrpSpPr>
            <p:cNvPr id="3768" name="Google Shape;3768;p4"/>
            <p:cNvGrpSpPr/>
            <p:nvPr/>
          </p:nvGrpSpPr>
          <p:grpSpPr>
            <a:xfrm>
              <a:off x="4439354" y="5996814"/>
              <a:ext cx="251294" cy="596889"/>
              <a:chOff x="4439354" y="5996814"/>
              <a:chExt cx="251294" cy="596889"/>
            </a:xfrm>
          </p:grpSpPr>
          <p:sp>
            <p:nvSpPr>
              <p:cNvPr id="3769" name="Google Shape;3769;p4"/>
              <p:cNvSpPr/>
              <p:nvPr/>
            </p:nvSpPr>
            <p:spPr>
              <a:xfrm>
                <a:off x="4471775" y="5996814"/>
                <a:ext cx="218873" cy="146143"/>
              </a:xfrm>
              <a:custGeom>
                <a:avLst/>
                <a:gdLst/>
                <a:ahLst/>
                <a:cxnLst/>
                <a:rect l="l" t="t" r="r" b="b"/>
                <a:pathLst>
                  <a:path w="218873" h="146143" extrusionOk="0">
                    <a:moveTo>
                      <a:pt x="218702" y="28131"/>
                    </a:moveTo>
                    <a:cubicBezTo>
                      <a:pt x="158666" y="13208"/>
                      <a:pt x="97601" y="3602"/>
                      <a:pt x="35850" y="0"/>
                    </a:cubicBezTo>
                    <a:cubicBezTo>
                      <a:pt x="42368" y="41510"/>
                      <a:pt x="20927" y="88509"/>
                      <a:pt x="0" y="119900"/>
                    </a:cubicBezTo>
                    <a:cubicBezTo>
                      <a:pt x="42197" y="122816"/>
                      <a:pt x="92798" y="130020"/>
                      <a:pt x="131907" y="146144"/>
                    </a:cubicBezTo>
                    <a:cubicBezTo>
                      <a:pt x="158838" y="107721"/>
                      <a:pt x="194001" y="66039"/>
                      <a:pt x="218873" y="281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4"/>
              <p:cNvSpPr/>
              <p:nvPr/>
            </p:nvSpPr>
            <p:spPr>
              <a:xfrm>
                <a:off x="4439354" y="6116371"/>
                <a:ext cx="208724" cy="477332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77332" extrusionOk="0">
                    <a:moveTo>
                      <a:pt x="19556" y="169644"/>
                    </a:moveTo>
                    <a:cubicBezTo>
                      <a:pt x="46144" y="252150"/>
                      <a:pt x="62611" y="300007"/>
                      <a:pt x="47859" y="325908"/>
                    </a:cubicBezTo>
                    <a:cubicBezTo>
                      <a:pt x="33107" y="351981"/>
                      <a:pt x="42885" y="360729"/>
                      <a:pt x="66213" y="382342"/>
                    </a:cubicBezTo>
                    <a:cubicBezTo>
                      <a:pt x="89541" y="404126"/>
                      <a:pt x="99318" y="456100"/>
                      <a:pt x="99318" y="456100"/>
                    </a:cubicBezTo>
                    <a:cubicBezTo>
                      <a:pt x="99318" y="456100"/>
                      <a:pt x="137398" y="484402"/>
                      <a:pt x="178565" y="475654"/>
                    </a:cubicBezTo>
                    <a:cubicBezTo>
                      <a:pt x="219561" y="466907"/>
                      <a:pt x="206868" y="456100"/>
                      <a:pt x="206868" y="456100"/>
                    </a:cubicBezTo>
                    <a:cubicBezTo>
                      <a:pt x="206868" y="456100"/>
                      <a:pt x="190229" y="373250"/>
                      <a:pt x="166901" y="293489"/>
                    </a:cubicBezTo>
                    <a:cubicBezTo>
                      <a:pt x="142201" y="209095"/>
                      <a:pt x="123676" y="137739"/>
                      <a:pt x="125391" y="108579"/>
                    </a:cubicBezTo>
                    <a:cubicBezTo>
                      <a:pt x="126763" y="85765"/>
                      <a:pt x="142887" y="56948"/>
                      <a:pt x="164328" y="26244"/>
                    </a:cubicBezTo>
                    <a:cubicBezTo>
                      <a:pt x="125219" y="9949"/>
                      <a:pt x="74789" y="2916"/>
                      <a:pt x="32421" y="0"/>
                    </a:cubicBezTo>
                    <a:cubicBezTo>
                      <a:pt x="27961" y="6518"/>
                      <a:pt x="23673" y="12521"/>
                      <a:pt x="19556" y="17496"/>
                    </a:cubicBezTo>
                    <a:cubicBezTo>
                      <a:pt x="-6002" y="47857"/>
                      <a:pt x="-7031" y="86966"/>
                      <a:pt x="19556" y="1694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1" name="Google Shape;3771;p4"/>
            <p:cNvGrpSpPr/>
            <p:nvPr/>
          </p:nvGrpSpPr>
          <p:grpSpPr>
            <a:xfrm>
              <a:off x="5389979" y="5863191"/>
              <a:ext cx="282340" cy="718445"/>
              <a:chOff x="5389979" y="5863191"/>
              <a:chExt cx="282340" cy="718445"/>
            </a:xfrm>
          </p:grpSpPr>
          <p:sp>
            <p:nvSpPr>
              <p:cNvPr id="3772" name="Google Shape;3772;p4"/>
              <p:cNvSpPr/>
              <p:nvPr/>
            </p:nvSpPr>
            <p:spPr>
              <a:xfrm>
                <a:off x="5389979" y="5863191"/>
                <a:ext cx="200862" cy="248033"/>
              </a:xfrm>
              <a:custGeom>
                <a:avLst/>
                <a:gdLst/>
                <a:ahLst/>
                <a:cxnLst/>
                <a:rect l="l" t="t" r="r" b="b"/>
                <a:pathLst>
                  <a:path w="200862" h="248033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1357" y="225563"/>
                      <a:pt x="73244" y="236026"/>
                      <a:pt x="75131" y="248033"/>
                    </a:cubicBezTo>
                    <a:cubicBezTo>
                      <a:pt x="116470" y="237056"/>
                      <a:pt x="162611" y="221789"/>
                      <a:pt x="200863" y="208238"/>
                    </a:cubicBezTo>
                    <a:cubicBezTo>
                      <a:pt x="198976" y="198118"/>
                      <a:pt x="197432" y="189713"/>
                      <a:pt x="196574" y="183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4"/>
              <p:cNvSpPr/>
              <p:nvPr/>
            </p:nvSpPr>
            <p:spPr>
              <a:xfrm>
                <a:off x="5465453" y="6071601"/>
                <a:ext cx="206866" cy="510035"/>
              </a:xfrm>
              <a:custGeom>
                <a:avLst/>
                <a:gdLst/>
                <a:ahLst/>
                <a:cxnLst/>
                <a:rect l="l" t="t" r="r" b="b"/>
                <a:pathLst>
                  <a:path w="206866" h="510035" extrusionOk="0">
                    <a:moveTo>
                      <a:pt x="31562" y="261927"/>
                    </a:moveTo>
                    <a:cubicBezTo>
                      <a:pt x="32762" y="285942"/>
                      <a:pt x="24872" y="319905"/>
                      <a:pt x="27616" y="361758"/>
                    </a:cubicBezTo>
                    <a:cubicBezTo>
                      <a:pt x="29675" y="394178"/>
                      <a:pt x="63809" y="412531"/>
                      <a:pt x="76503" y="421794"/>
                    </a:cubicBezTo>
                    <a:cubicBezTo>
                      <a:pt x="94856" y="435173"/>
                      <a:pt x="99831" y="477370"/>
                      <a:pt x="101203" y="499497"/>
                    </a:cubicBezTo>
                    <a:cubicBezTo>
                      <a:pt x="138425" y="513220"/>
                      <a:pt x="174961" y="515107"/>
                      <a:pt x="206866" y="495724"/>
                    </a:cubicBezTo>
                    <a:cubicBezTo>
                      <a:pt x="204807" y="487319"/>
                      <a:pt x="199319" y="465020"/>
                      <a:pt x="192457" y="434830"/>
                    </a:cubicBezTo>
                    <a:cubicBezTo>
                      <a:pt x="189370" y="421108"/>
                      <a:pt x="161239" y="385601"/>
                      <a:pt x="157808" y="369306"/>
                    </a:cubicBezTo>
                    <a:cubicBezTo>
                      <a:pt x="140827" y="289544"/>
                      <a:pt x="135338" y="229680"/>
                      <a:pt x="139454" y="178392"/>
                    </a:cubicBezTo>
                    <a:cubicBezTo>
                      <a:pt x="145115" y="106006"/>
                      <a:pt x="133108" y="39624"/>
                      <a:pt x="125732" y="0"/>
                    </a:cubicBezTo>
                    <a:cubicBezTo>
                      <a:pt x="87481" y="13379"/>
                      <a:pt x="41339" y="28646"/>
                      <a:pt x="0" y="39795"/>
                    </a:cubicBezTo>
                    <a:cubicBezTo>
                      <a:pt x="3431" y="62952"/>
                      <a:pt x="6347" y="92112"/>
                      <a:pt x="10292" y="111667"/>
                    </a:cubicBezTo>
                    <a:cubicBezTo>
                      <a:pt x="21441" y="167585"/>
                      <a:pt x="30189" y="230880"/>
                      <a:pt x="31733" y="262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4" name="Google Shape;3774;p4"/>
            <p:cNvSpPr/>
            <p:nvPr/>
          </p:nvSpPr>
          <p:spPr>
            <a:xfrm>
              <a:off x="4239661" y="5522360"/>
              <a:ext cx="121305" cy="252836"/>
            </a:xfrm>
            <a:custGeom>
              <a:avLst/>
              <a:gdLst/>
              <a:ahLst/>
              <a:cxnLst/>
              <a:rect l="l" t="t" r="r" b="b"/>
              <a:pathLst>
                <a:path w="121305" h="252836" extrusionOk="0">
                  <a:moveTo>
                    <a:pt x="121305" y="0"/>
                  </a:moveTo>
                  <a:cubicBezTo>
                    <a:pt x="121305" y="0"/>
                    <a:pt x="37941" y="29160"/>
                    <a:pt x="5865" y="132765"/>
                  </a:cubicBezTo>
                  <a:cubicBezTo>
                    <a:pt x="-26211" y="236369"/>
                    <a:pt x="83740" y="252836"/>
                    <a:pt x="83740" y="252836"/>
                  </a:cubicBezTo>
                  <a:lnTo>
                    <a:pt x="121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5" name="Google Shape;3775;p4"/>
            <p:cNvGrpSpPr/>
            <p:nvPr/>
          </p:nvGrpSpPr>
          <p:grpSpPr>
            <a:xfrm>
              <a:off x="4267774" y="5248768"/>
              <a:ext cx="1414406" cy="1379755"/>
              <a:chOff x="4267774" y="5248768"/>
              <a:chExt cx="1414406" cy="1379755"/>
            </a:xfrm>
          </p:grpSpPr>
          <p:sp>
            <p:nvSpPr>
              <p:cNvPr id="3776" name="Google Shape;3776;p4"/>
              <p:cNvSpPr/>
              <p:nvPr/>
            </p:nvSpPr>
            <p:spPr>
              <a:xfrm>
                <a:off x="4267774" y="5248768"/>
                <a:ext cx="1414406" cy="932440"/>
              </a:xfrm>
              <a:custGeom>
                <a:avLst/>
                <a:gdLst/>
                <a:ahLst/>
                <a:cxnLst/>
                <a:rect l="l" t="t" r="r" b="b"/>
                <a:pathLst>
                  <a:path w="1414406" h="932440" extrusionOk="0">
                    <a:moveTo>
                      <a:pt x="1411749" y="272905"/>
                    </a:moveTo>
                    <a:cubicBezTo>
                      <a:pt x="1406431" y="215786"/>
                      <a:pt x="1358231" y="8062"/>
                      <a:pt x="1358231" y="8062"/>
                    </a:cubicBezTo>
                    <a:lnTo>
                      <a:pt x="1111741" y="0"/>
                    </a:lnTo>
                    <a:cubicBezTo>
                      <a:pt x="1111741" y="0"/>
                      <a:pt x="1083954" y="136024"/>
                      <a:pt x="990298" y="166556"/>
                    </a:cubicBezTo>
                    <a:cubicBezTo>
                      <a:pt x="895956" y="197260"/>
                      <a:pt x="768337" y="205665"/>
                      <a:pt x="664904" y="207895"/>
                    </a:cubicBezTo>
                    <a:cubicBezTo>
                      <a:pt x="559069" y="209953"/>
                      <a:pt x="455980" y="191428"/>
                      <a:pt x="358722" y="192629"/>
                    </a:cubicBezTo>
                    <a:cubicBezTo>
                      <a:pt x="256489" y="194001"/>
                      <a:pt x="161804" y="226592"/>
                      <a:pt x="116692" y="255581"/>
                    </a:cubicBezTo>
                    <a:cubicBezTo>
                      <a:pt x="28696" y="312014"/>
                      <a:pt x="-5610" y="450954"/>
                      <a:pt x="737" y="555245"/>
                    </a:cubicBezTo>
                    <a:cubicBezTo>
                      <a:pt x="7084" y="659536"/>
                      <a:pt x="69006" y="720257"/>
                      <a:pt x="83586" y="772403"/>
                    </a:cubicBezTo>
                    <a:cubicBezTo>
                      <a:pt x="98166" y="824376"/>
                      <a:pt x="62831" y="889215"/>
                      <a:pt x="37273" y="919747"/>
                    </a:cubicBezTo>
                    <a:cubicBezTo>
                      <a:pt x="87874" y="915974"/>
                      <a:pt x="143451" y="924722"/>
                      <a:pt x="179472" y="932441"/>
                    </a:cubicBezTo>
                    <a:cubicBezTo>
                      <a:pt x="211205" y="886470"/>
                      <a:pt x="255803" y="835355"/>
                      <a:pt x="280675" y="791786"/>
                    </a:cubicBezTo>
                    <a:cubicBezTo>
                      <a:pt x="299029" y="759881"/>
                      <a:pt x="344141" y="758509"/>
                      <a:pt x="401947" y="797961"/>
                    </a:cubicBezTo>
                    <a:cubicBezTo>
                      <a:pt x="492172" y="859369"/>
                      <a:pt x="623737" y="854909"/>
                      <a:pt x="749469" y="850792"/>
                    </a:cubicBezTo>
                    <a:cubicBezTo>
                      <a:pt x="899729" y="845818"/>
                      <a:pt x="1028721" y="847190"/>
                      <a:pt x="1111741" y="829865"/>
                    </a:cubicBezTo>
                    <a:cubicBezTo>
                      <a:pt x="1111741" y="829865"/>
                      <a:pt x="1260459" y="783209"/>
                      <a:pt x="1282758" y="762797"/>
                    </a:cubicBezTo>
                    <a:cubicBezTo>
                      <a:pt x="1329243" y="720429"/>
                      <a:pt x="1337133" y="689210"/>
                      <a:pt x="1374012" y="616310"/>
                    </a:cubicBezTo>
                    <a:cubicBezTo>
                      <a:pt x="1419468" y="526599"/>
                      <a:pt x="1416895" y="330368"/>
                      <a:pt x="1411577" y="2732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4"/>
              <p:cNvSpPr/>
              <p:nvPr/>
            </p:nvSpPr>
            <p:spPr>
              <a:xfrm>
                <a:off x="4285148" y="6167278"/>
                <a:ext cx="208724" cy="461245"/>
              </a:xfrm>
              <a:custGeom>
                <a:avLst/>
                <a:gdLst/>
                <a:ahLst/>
                <a:cxnLst/>
                <a:rect l="l" t="t" r="r" b="b"/>
                <a:pathLst>
                  <a:path w="208724" h="461245" extrusionOk="0">
                    <a:moveTo>
                      <a:pt x="19728" y="1237"/>
                    </a:moveTo>
                    <a:cubicBezTo>
                      <a:pt x="19728" y="1237"/>
                      <a:pt x="19556" y="1409"/>
                      <a:pt x="19556" y="1581"/>
                    </a:cubicBezTo>
                    <a:cubicBezTo>
                      <a:pt x="-6002" y="31942"/>
                      <a:pt x="-7031" y="71051"/>
                      <a:pt x="19556" y="153557"/>
                    </a:cubicBezTo>
                    <a:cubicBezTo>
                      <a:pt x="46144" y="236063"/>
                      <a:pt x="62611" y="283920"/>
                      <a:pt x="47859" y="309821"/>
                    </a:cubicBezTo>
                    <a:cubicBezTo>
                      <a:pt x="33107" y="335722"/>
                      <a:pt x="42884" y="344642"/>
                      <a:pt x="66213" y="366255"/>
                    </a:cubicBezTo>
                    <a:cubicBezTo>
                      <a:pt x="89541" y="388039"/>
                      <a:pt x="99318" y="440013"/>
                      <a:pt x="99318" y="440013"/>
                    </a:cubicBezTo>
                    <a:cubicBezTo>
                      <a:pt x="99318" y="440013"/>
                      <a:pt x="137398" y="468316"/>
                      <a:pt x="178565" y="459567"/>
                    </a:cubicBezTo>
                    <a:cubicBezTo>
                      <a:pt x="219561" y="450820"/>
                      <a:pt x="206868" y="440013"/>
                      <a:pt x="206868" y="440013"/>
                    </a:cubicBezTo>
                    <a:cubicBezTo>
                      <a:pt x="206868" y="440013"/>
                      <a:pt x="190229" y="357164"/>
                      <a:pt x="166901" y="277402"/>
                    </a:cubicBezTo>
                    <a:cubicBezTo>
                      <a:pt x="142201" y="193009"/>
                      <a:pt x="123675" y="121652"/>
                      <a:pt x="125391" y="92492"/>
                    </a:cubicBezTo>
                    <a:cubicBezTo>
                      <a:pt x="126591" y="70536"/>
                      <a:pt x="141686" y="43091"/>
                      <a:pt x="162098" y="13588"/>
                    </a:cubicBezTo>
                    <a:cubicBezTo>
                      <a:pt x="126077" y="6040"/>
                      <a:pt x="70501" y="-2879"/>
                      <a:pt x="19899" y="8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8" name="Google Shape;3778;p4"/>
            <p:cNvSpPr/>
            <p:nvPr/>
          </p:nvSpPr>
          <p:spPr>
            <a:xfrm>
              <a:off x="5395887" y="5266951"/>
              <a:ext cx="259964" cy="278681"/>
            </a:xfrm>
            <a:custGeom>
              <a:avLst/>
              <a:gdLst/>
              <a:ahLst/>
              <a:cxnLst/>
              <a:rect l="l" t="t" r="r" b="b"/>
              <a:pathLst>
                <a:path w="259964" h="278681" extrusionOk="0">
                  <a:moveTo>
                    <a:pt x="4040" y="33620"/>
                  </a:moveTo>
                  <a:cubicBezTo>
                    <a:pt x="4040" y="33620"/>
                    <a:pt x="-5051" y="86452"/>
                    <a:pt x="4040" y="111667"/>
                  </a:cubicBezTo>
                  <a:cubicBezTo>
                    <a:pt x="13132" y="136710"/>
                    <a:pt x="26854" y="141342"/>
                    <a:pt x="25825" y="159695"/>
                  </a:cubicBezTo>
                  <a:cubicBezTo>
                    <a:pt x="24796" y="178049"/>
                    <a:pt x="18792" y="200862"/>
                    <a:pt x="50354" y="210125"/>
                  </a:cubicBezTo>
                  <a:cubicBezTo>
                    <a:pt x="81916" y="219216"/>
                    <a:pt x="77284" y="248205"/>
                    <a:pt x="94609" y="262785"/>
                  </a:cubicBezTo>
                  <a:cubicBezTo>
                    <a:pt x="129944" y="292631"/>
                    <a:pt x="156703" y="272905"/>
                    <a:pt x="162020" y="264157"/>
                  </a:cubicBezTo>
                  <a:cubicBezTo>
                    <a:pt x="182604" y="230709"/>
                    <a:pt x="211078" y="249063"/>
                    <a:pt x="226173" y="187140"/>
                  </a:cubicBezTo>
                  <a:cubicBezTo>
                    <a:pt x="229604" y="172903"/>
                    <a:pt x="259964" y="124531"/>
                    <a:pt x="259964" y="124531"/>
                  </a:cubicBezTo>
                  <a:lnTo>
                    <a:pt x="232520" y="0"/>
                  </a:lnTo>
                  <a:lnTo>
                    <a:pt x="4040" y="337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9" name="Google Shape;3779;p4"/>
            <p:cNvGrpSpPr/>
            <p:nvPr/>
          </p:nvGrpSpPr>
          <p:grpSpPr>
            <a:xfrm>
              <a:off x="5238003" y="5913107"/>
              <a:ext cx="282339" cy="718444"/>
              <a:chOff x="5238003" y="5913107"/>
              <a:chExt cx="282339" cy="718444"/>
            </a:xfrm>
          </p:grpSpPr>
          <p:sp>
            <p:nvSpPr>
              <p:cNvPr id="3780" name="Google Shape;3780;p4"/>
              <p:cNvSpPr/>
              <p:nvPr/>
            </p:nvSpPr>
            <p:spPr>
              <a:xfrm>
                <a:off x="5238003" y="5913107"/>
                <a:ext cx="208066" cy="318189"/>
              </a:xfrm>
              <a:custGeom>
                <a:avLst/>
                <a:gdLst/>
                <a:ahLst/>
                <a:cxnLst/>
                <a:rect l="l" t="t" r="r" b="b"/>
                <a:pathLst>
                  <a:path w="208066" h="318189" extrusionOk="0">
                    <a:moveTo>
                      <a:pt x="196746" y="183538"/>
                    </a:moveTo>
                    <a:cubicBezTo>
                      <a:pt x="192629" y="153005"/>
                      <a:pt x="191085" y="0"/>
                      <a:pt x="191085" y="0"/>
                    </a:cubicBezTo>
                    <a:lnTo>
                      <a:pt x="0" y="40138"/>
                    </a:lnTo>
                    <a:cubicBezTo>
                      <a:pt x="0" y="40138"/>
                      <a:pt x="49744" y="161582"/>
                      <a:pt x="69127" y="218873"/>
                    </a:cubicBezTo>
                    <a:cubicBezTo>
                      <a:pt x="75817" y="238428"/>
                      <a:pt x="79247" y="288343"/>
                      <a:pt x="85079" y="318189"/>
                    </a:cubicBezTo>
                    <a:cubicBezTo>
                      <a:pt x="122301" y="289887"/>
                      <a:pt x="169301" y="267073"/>
                      <a:pt x="208067" y="250949"/>
                    </a:cubicBezTo>
                    <a:cubicBezTo>
                      <a:pt x="203607" y="220760"/>
                      <a:pt x="198461" y="197089"/>
                      <a:pt x="196574" y="18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1" name="Google Shape;3781;p4"/>
              <p:cNvSpPr/>
              <p:nvPr/>
            </p:nvSpPr>
            <p:spPr>
              <a:xfrm>
                <a:off x="5323597" y="6164227"/>
                <a:ext cx="196745" cy="467324"/>
              </a:xfrm>
              <a:custGeom>
                <a:avLst/>
                <a:gdLst/>
                <a:ahLst/>
                <a:cxnLst/>
                <a:rect l="l" t="t" r="r" b="b"/>
                <a:pathLst>
                  <a:path w="196745" h="467324" extrusionOk="0">
                    <a:moveTo>
                      <a:pt x="21441" y="219216"/>
                    </a:moveTo>
                    <a:cubicBezTo>
                      <a:pt x="22642" y="243231"/>
                      <a:pt x="14752" y="277194"/>
                      <a:pt x="17496" y="319047"/>
                    </a:cubicBezTo>
                    <a:cubicBezTo>
                      <a:pt x="19554" y="351467"/>
                      <a:pt x="53689" y="369820"/>
                      <a:pt x="66382" y="379083"/>
                    </a:cubicBezTo>
                    <a:cubicBezTo>
                      <a:pt x="84736" y="392462"/>
                      <a:pt x="89710" y="434659"/>
                      <a:pt x="91083" y="456786"/>
                    </a:cubicBezTo>
                    <a:cubicBezTo>
                      <a:pt x="128305" y="470509"/>
                      <a:pt x="164841" y="472396"/>
                      <a:pt x="196746" y="453013"/>
                    </a:cubicBezTo>
                    <a:cubicBezTo>
                      <a:pt x="194687" y="444608"/>
                      <a:pt x="189198" y="422308"/>
                      <a:pt x="182337" y="392119"/>
                    </a:cubicBezTo>
                    <a:cubicBezTo>
                      <a:pt x="179250" y="378397"/>
                      <a:pt x="151119" y="342890"/>
                      <a:pt x="147688" y="326595"/>
                    </a:cubicBezTo>
                    <a:cubicBezTo>
                      <a:pt x="130706" y="246833"/>
                      <a:pt x="125217" y="186968"/>
                      <a:pt x="129334" y="135681"/>
                    </a:cubicBezTo>
                    <a:cubicBezTo>
                      <a:pt x="133279" y="85251"/>
                      <a:pt x="128648" y="37565"/>
                      <a:pt x="122987" y="0"/>
                    </a:cubicBezTo>
                    <a:cubicBezTo>
                      <a:pt x="84222" y="16124"/>
                      <a:pt x="37051" y="38938"/>
                      <a:pt x="0" y="67240"/>
                    </a:cubicBezTo>
                    <a:cubicBezTo>
                      <a:pt x="0" y="67755"/>
                      <a:pt x="171" y="68441"/>
                      <a:pt x="343" y="68956"/>
                    </a:cubicBezTo>
                    <a:cubicBezTo>
                      <a:pt x="11493" y="124874"/>
                      <a:pt x="20241" y="188169"/>
                      <a:pt x="21784" y="21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2" name="Google Shape;3782;p4"/>
            <p:cNvSpPr/>
            <p:nvPr/>
          </p:nvSpPr>
          <p:spPr>
            <a:xfrm>
              <a:off x="4548449" y="5931289"/>
              <a:ext cx="743585" cy="194989"/>
            </a:xfrm>
            <a:custGeom>
              <a:avLst/>
              <a:gdLst/>
              <a:ahLst/>
              <a:cxnLst/>
              <a:rect l="l" t="t" r="r" b="b"/>
              <a:pathLst>
                <a:path w="743585" h="194989" extrusionOk="0">
                  <a:moveTo>
                    <a:pt x="743414" y="158322"/>
                  </a:moveTo>
                  <a:cubicBezTo>
                    <a:pt x="743414" y="158322"/>
                    <a:pt x="710995" y="112010"/>
                    <a:pt x="678919" y="71700"/>
                  </a:cubicBezTo>
                  <a:cubicBezTo>
                    <a:pt x="646842" y="31390"/>
                    <a:pt x="608763" y="0"/>
                    <a:pt x="608763" y="0"/>
                  </a:cubicBezTo>
                  <a:cubicBezTo>
                    <a:pt x="608763" y="0"/>
                    <a:pt x="576686" y="51974"/>
                    <a:pt x="608763" y="79419"/>
                  </a:cubicBezTo>
                  <a:cubicBezTo>
                    <a:pt x="640839" y="106863"/>
                    <a:pt x="651645" y="119042"/>
                    <a:pt x="651645" y="119042"/>
                  </a:cubicBezTo>
                  <a:cubicBezTo>
                    <a:pt x="651645" y="119042"/>
                    <a:pt x="599672" y="136710"/>
                    <a:pt x="523169" y="142370"/>
                  </a:cubicBezTo>
                  <a:cubicBezTo>
                    <a:pt x="444264" y="148202"/>
                    <a:pt x="348893" y="150947"/>
                    <a:pt x="286628" y="138597"/>
                  </a:cubicBezTo>
                  <a:cubicBezTo>
                    <a:pt x="230366" y="127447"/>
                    <a:pt x="158494" y="52317"/>
                    <a:pt x="99659" y="56777"/>
                  </a:cubicBezTo>
                  <a:cubicBezTo>
                    <a:pt x="40824" y="61237"/>
                    <a:pt x="0" y="109265"/>
                    <a:pt x="0" y="109265"/>
                  </a:cubicBezTo>
                  <a:cubicBezTo>
                    <a:pt x="0" y="109265"/>
                    <a:pt x="30704" y="79762"/>
                    <a:pt x="111324" y="136881"/>
                  </a:cubicBezTo>
                  <a:cubicBezTo>
                    <a:pt x="191943" y="194001"/>
                    <a:pt x="434659" y="195717"/>
                    <a:pt x="489720" y="194859"/>
                  </a:cubicBezTo>
                  <a:cubicBezTo>
                    <a:pt x="544610" y="194001"/>
                    <a:pt x="743586" y="158494"/>
                    <a:pt x="743586" y="158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3" name="Google Shape;3783;p4"/>
            <p:cNvGrpSpPr/>
            <p:nvPr/>
          </p:nvGrpSpPr>
          <p:grpSpPr>
            <a:xfrm>
              <a:off x="5119462" y="4965571"/>
              <a:ext cx="293502" cy="153488"/>
              <a:chOff x="5119462" y="4965571"/>
              <a:chExt cx="293502" cy="153488"/>
            </a:xfrm>
          </p:grpSpPr>
          <p:sp>
            <p:nvSpPr>
              <p:cNvPr id="3784" name="Google Shape;3784;p4"/>
              <p:cNvSpPr/>
              <p:nvPr/>
            </p:nvSpPr>
            <p:spPr>
              <a:xfrm>
                <a:off x="5119462" y="4965571"/>
                <a:ext cx="293502" cy="142713"/>
              </a:xfrm>
              <a:custGeom>
                <a:avLst/>
                <a:gdLst/>
                <a:ahLst/>
                <a:cxnLst/>
                <a:rect l="l" t="t" r="r" b="b"/>
                <a:pathLst>
                  <a:path w="293502" h="142713" extrusionOk="0">
                    <a:moveTo>
                      <a:pt x="118027" y="57977"/>
                    </a:moveTo>
                    <a:cubicBezTo>
                      <a:pt x="67597" y="60207"/>
                      <a:pt x="63137" y="90054"/>
                      <a:pt x="21798" y="110637"/>
                    </a:cubicBezTo>
                    <a:cubicBezTo>
                      <a:pt x="-4446" y="123674"/>
                      <a:pt x="-2903" y="134995"/>
                      <a:pt x="5331" y="142714"/>
                    </a:cubicBezTo>
                    <a:cubicBezTo>
                      <a:pt x="48042" y="114411"/>
                      <a:pt x="55246" y="90054"/>
                      <a:pt x="92640" y="80963"/>
                    </a:cubicBezTo>
                    <a:cubicBezTo>
                      <a:pt x="134837" y="70671"/>
                      <a:pt x="223518" y="113039"/>
                      <a:pt x="223518" y="113039"/>
                    </a:cubicBezTo>
                    <a:lnTo>
                      <a:pt x="293503" y="0"/>
                    </a:lnTo>
                    <a:cubicBezTo>
                      <a:pt x="293503" y="0"/>
                      <a:pt x="168457" y="55919"/>
                      <a:pt x="118027" y="58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5" name="Google Shape;3785;p4"/>
              <p:cNvSpPr/>
              <p:nvPr/>
            </p:nvSpPr>
            <p:spPr>
              <a:xfrm>
                <a:off x="5124793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87309" y="1612"/>
                    </a:moveTo>
                    <a:cubicBezTo>
                      <a:pt x="49915" y="10703"/>
                      <a:pt x="42711" y="35231"/>
                      <a:pt x="0" y="63363"/>
                    </a:cubicBezTo>
                    <a:cubicBezTo>
                      <a:pt x="4631" y="67651"/>
                      <a:pt x="11493" y="70910"/>
                      <a:pt x="16467" y="72625"/>
                    </a:cubicBezTo>
                    <a:cubicBezTo>
                      <a:pt x="30189" y="77257"/>
                      <a:pt x="87995" y="72454"/>
                      <a:pt x="137911" y="56673"/>
                    </a:cubicBezTo>
                    <a:cubicBezTo>
                      <a:pt x="187655" y="40892"/>
                      <a:pt x="218187" y="33688"/>
                      <a:pt x="218187" y="33688"/>
                    </a:cubicBezTo>
                    <a:cubicBezTo>
                      <a:pt x="218187" y="33688"/>
                      <a:pt x="129505" y="-8680"/>
                      <a:pt x="87309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4"/>
            <p:cNvGrpSpPr/>
            <p:nvPr/>
          </p:nvGrpSpPr>
          <p:grpSpPr>
            <a:xfrm>
              <a:off x="5634753" y="4972604"/>
              <a:ext cx="278236" cy="146455"/>
              <a:chOff x="5634753" y="4972604"/>
              <a:chExt cx="278236" cy="146455"/>
            </a:xfrm>
          </p:grpSpPr>
          <p:sp>
            <p:nvSpPr>
              <p:cNvPr id="3787" name="Google Shape;3787;p4"/>
              <p:cNvSpPr/>
              <p:nvPr/>
            </p:nvSpPr>
            <p:spPr>
              <a:xfrm>
                <a:off x="5634753" y="4972604"/>
                <a:ext cx="278236" cy="135680"/>
              </a:xfrm>
              <a:custGeom>
                <a:avLst/>
                <a:gdLst/>
                <a:ahLst/>
                <a:cxnLst/>
                <a:rect l="l" t="t" r="r" b="b"/>
                <a:pathLst>
                  <a:path w="278236" h="135680" extrusionOk="0">
                    <a:moveTo>
                      <a:pt x="160210" y="50945"/>
                    </a:moveTo>
                    <a:cubicBezTo>
                      <a:pt x="210640" y="53175"/>
                      <a:pt x="215099" y="83021"/>
                      <a:pt x="256438" y="103605"/>
                    </a:cubicBezTo>
                    <a:cubicBezTo>
                      <a:pt x="282683" y="116641"/>
                      <a:pt x="281139" y="127962"/>
                      <a:pt x="272905" y="135681"/>
                    </a:cubicBezTo>
                    <a:cubicBezTo>
                      <a:pt x="230194" y="107378"/>
                      <a:pt x="222990" y="83021"/>
                      <a:pt x="185596" y="73930"/>
                    </a:cubicBezTo>
                    <a:cubicBezTo>
                      <a:pt x="143400" y="63638"/>
                      <a:pt x="54718" y="106006"/>
                      <a:pt x="54718" y="106006"/>
                    </a:cubicBezTo>
                    <a:lnTo>
                      <a:pt x="0" y="0"/>
                    </a:lnTo>
                    <a:cubicBezTo>
                      <a:pt x="0" y="0"/>
                      <a:pt x="109780" y="48715"/>
                      <a:pt x="160210" y="509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"/>
              <p:cNvSpPr/>
              <p:nvPr/>
            </p:nvSpPr>
            <p:spPr>
              <a:xfrm>
                <a:off x="5689472" y="5044751"/>
                <a:ext cx="21818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218187" h="74308" extrusionOk="0">
                    <a:moveTo>
                      <a:pt x="130878" y="1612"/>
                    </a:moveTo>
                    <a:cubicBezTo>
                      <a:pt x="168272" y="10703"/>
                      <a:pt x="175476" y="35231"/>
                      <a:pt x="218187" y="63363"/>
                    </a:cubicBezTo>
                    <a:cubicBezTo>
                      <a:pt x="213556" y="67651"/>
                      <a:pt x="206695" y="70910"/>
                      <a:pt x="201720" y="72625"/>
                    </a:cubicBezTo>
                    <a:cubicBezTo>
                      <a:pt x="187998" y="77257"/>
                      <a:pt x="130192" y="72454"/>
                      <a:pt x="80276" y="56673"/>
                    </a:cubicBezTo>
                    <a:cubicBezTo>
                      <a:pt x="30532" y="40892"/>
                      <a:pt x="0" y="33688"/>
                      <a:pt x="0" y="33688"/>
                    </a:cubicBezTo>
                    <a:cubicBezTo>
                      <a:pt x="0" y="33688"/>
                      <a:pt x="88681" y="-8680"/>
                      <a:pt x="130878" y="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9" name="Google Shape;3789;p4"/>
            <p:cNvSpPr/>
            <p:nvPr/>
          </p:nvSpPr>
          <p:spPr>
            <a:xfrm>
              <a:off x="5328174" y="4940013"/>
              <a:ext cx="378275" cy="464848"/>
            </a:xfrm>
            <a:custGeom>
              <a:avLst/>
              <a:gdLst/>
              <a:ahLst/>
              <a:cxnLst/>
              <a:rect l="l" t="t" r="r" b="b"/>
              <a:pathLst>
                <a:path w="378275" h="464848" extrusionOk="0">
                  <a:moveTo>
                    <a:pt x="118067" y="0"/>
                  </a:moveTo>
                  <a:cubicBezTo>
                    <a:pt x="118067" y="0"/>
                    <a:pt x="28014" y="58320"/>
                    <a:pt x="13948" y="95028"/>
                  </a:cubicBezTo>
                  <a:cubicBezTo>
                    <a:pt x="-117" y="131735"/>
                    <a:pt x="-8694" y="159180"/>
                    <a:pt x="13948" y="183538"/>
                  </a:cubicBezTo>
                  <a:cubicBezTo>
                    <a:pt x="36590" y="207895"/>
                    <a:pt x="18580" y="267760"/>
                    <a:pt x="44481" y="334142"/>
                  </a:cubicBezTo>
                  <a:cubicBezTo>
                    <a:pt x="70211" y="400353"/>
                    <a:pt x="118067" y="464848"/>
                    <a:pt x="191997" y="464848"/>
                  </a:cubicBezTo>
                  <a:cubicBezTo>
                    <a:pt x="259752" y="464848"/>
                    <a:pt x="330079" y="376681"/>
                    <a:pt x="340028" y="334142"/>
                  </a:cubicBezTo>
                  <a:cubicBezTo>
                    <a:pt x="354437" y="272219"/>
                    <a:pt x="359754" y="209096"/>
                    <a:pt x="369703" y="183538"/>
                  </a:cubicBezTo>
                  <a:cubicBezTo>
                    <a:pt x="384969" y="143914"/>
                    <a:pt x="377937" y="123502"/>
                    <a:pt x="363528" y="95028"/>
                  </a:cubicBezTo>
                  <a:cubicBezTo>
                    <a:pt x="357524" y="83192"/>
                    <a:pt x="340028" y="53861"/>
                    <a:pt x="306751" y="32591"/>
                  </a:cubicBezTo>
                  <a:cubicBezTo>
                    <a:pt x="271759" y="10292"/>
                    <a:pt x="118239" y="0"/>
                    <a:pt x="118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4"/>
            <p:cNvSpPr/>
            <p:nvPr/>
          </p:nvSpPr>
          <p:spPr>
            <a:xfrm>
              <a:off x="5372052" y="4915141"/>
              <a:ext cx="296236" cy="463475"/>
            </a:xfrm>
            <a:custGeom>
              <a:avLst/>
              <a:gdLst/>
              <a:ahLst/>
              <a:cxnLst/>
              <a:rect l="l" t="t" r="r" b="b"/>
              <a:pathLst>
                <a:path w="296236" h="463475" extrusionOk="0">
                  <a:moveTo>
                    <a:pt x="148805" y="0"/>
                  </a:moveTo>
                  <a:lnTo>
                    <a:pt x="148805" y="0"/>
                  </a:lnTo>
                  <a:cubicBezTo>
                    <a:pt x="148805" y="0"/>
                    <a:pt x="148290" y="0"/>
                    <a:pt x="147947" y="0"/>
                  </a:cubicBezTo>
                  <a:cubicBezTo>
                    <a:pt x="147604" y="0"/>
                    <a:pt x="147433" y="0"/>
                    <a:pt x="147090" y="0"/>
                  </a:cubicBezTo>
                  <a:lnTo>
                    <a:pt x="147090" y="0"/>
                  </a:lnTo>
                  <a:cubicBezTo>
                    <a:pt x="81908" y="1372"/>
                    <a:pt x="-6945" y="75302"/>
                    <a:pt x="431" y="128648"/>
                  </a:cubicBezTo>
                  <a:cubicBezTo>
                    <a:pt x="7807" y="182508"/>
                    <a:pt x="21529" y="215614"/>
                    <a:pt x="26161" y="262613"/>
                  </a:cubicBezTo>
                  <a:cubicBezTo>
                    <a:pt x="30792" y="309613"/>
                    <a:pt x="33022" y="375995"/>
                    <a:pt x="80021" y="419564"/>
                  </a:cubicBezTo>
                  <a:cubicBezTo>
                    <a:pt x="121875" y="458329"/>
                    <a:pt x="121532" y="463304"/>
                    <a:pt x="148119" y="463476"/>
                  </a:cubicBezTo>
                  <a:cubicBezTo>
                    <a:pt x="171104" y="463476"/>
                    <a:pt x="174191" y="458501"/>
                    <a:pt x="216216" y="419564"/>
                  </a:cubicBezTo>
                  <a:cubicBezTo>
                    <a:pt x="263216" y="375995"/>
                    <a:pt x="265446" y="309613"/>
                    <a:pt x="270077" y="262613"/>
                  </a:cubicBezTo>
                  <a:cubicBezTo>
                    <a:pt x="274708" y="215614"/>
                    <a:pt x="288431" y="182508"/>
                    <a:pt x="295807" y="128648"/>
                  </a:cubicBezTo>
                  <a:cubicBezTo>
                    <a:pt x="303183" y="75302"/>
                    <a:pt x="214158" y="1372"/>
                    <a:pt x="149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4"/>
            <p:cNvSpPr/>
            <p:nvPr/>
          </p:nvSpPr>
          <p:spPr>
            <a:xfrm>
              <a:off x="5291863" y="5274155"/>
              <a:ext cx="133965" cy="124016"/>
            </a:xfrm>
            <a:custGeom>
              <a:avLst/>
              <a:gdLst/>
              <a:ahLst/>
              <a:cxnLst/>
              <a:rect l="l" t="t" r="r" b="b"/>
              <a:pathLst>
                <a:path w="133965" h="124016" extrusionOk="0">
                  <a:moveTo>
                    <a:pt x="0" y="124016"/>
                  </a:moveTo>
                  <a:cubicBezTo>
                    <a:pt x="0" y="124016"/>
                    <a:pt x="52488" y="122644"/>
                    <a:pt x="80277" y="113553"/>
                  </a:cubicBezTo>
                  <a:cubicBezTo>
                    <a:pt x="108064" y="104462"/>
                    <a:pt x="133965" y="87481"/>
                    <a:pt x="133965" y="87481"/>
                  </a:cubicBezTo>
                  <a:lnTo>
                    <a:pt x="80791" y="0"/>
                  </a:lnTo>
                  <a:cubicBezTo>
                    <a:pt x="80791" y="0"/>
                    <a:pt x="38594" y="91083"/>
                    <a:pt x="172" y="124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4"/>
            <p:cNvSpPr/>
            <p:nvPr/>
          </p:nvSpPr>
          <p:spPr>
            <a:xfrm>
              <a:off x="5402158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19554" y="187"/>
                  </a:moveTo>
                  <a:cubicBezTo>
                    <a:pt x="8577" y="-2215"/>
                    <a:pt x="171" y="19055"/>
                    <a:pt x="0" y="34664"/>
                  </a:cubicBezTo>
                  <a:cubicBezTo>
                    <a:pt x="23671" y="57649"/>
                    <a:pt x="55233" y="49416"/>
                    <a:pt x="55233" y="49416"/>
                  </a:cubicBezTo>
                  <a:cubicBezTo>
                    <a:pt x="55233" y="49416"/>
                    <a:pt x="55233" y="8249"/>
                    <a:pt x="1972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4"/>
            <p:cNvSpPr/>
            <p:nvPr/>
          </p:nvSpPr>
          <p:spPr>
            <a:xfrm>
              <a:off x="5579520" y="5099865"/>
              <a:ext cx="55232" cy="50850"/>
            </a:xfrm>
            <a:custGeom>
              <a:avLst/>
              <a:gdLst/>
              <a:ahLst/>
              <a:cxnLst/>
              <a:rect l="l" t="t" r="r" b="b"/>
              <a:pathLst>
                <a:path w="55232" h="50850" extrusionOk="0">
                  <a:moveTo>
                    <a:pt x="35678" y="187"/>
                  </a:moveTo>
                  <a:cubicBezTo>
                    <a:pt x="46656" y="-2215"/>
                    <a:pt x="55061" y="19055"/>
                    <a:pt x="55233" y="34664"/>
                  </a:cubicBezTo>
                  <a:cubicBezTo>
                    <a:pt x="31562" y="57649"/>
                    <a:pt x="0" y="49416"/>
                    <a:pt x="0" y="49416"/>
                  </a:cubicBezTo>
                  <a:cubicBezTo>
                    <a:pt x="0" y="49416"/>
                    <a:pt x="0" y="8249"/>
                    <a:pt x="35507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4" name="Google Shape;3794;p4"/>
            <p:cNvSpPr/>
            <p:nvPr/>
          </p:nvSpPr>
          <p:spPr>
            <a:xfrm>
              <a:off x="5419482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4"/>
            <p:cNvSpPr/>
            <p:nvPr/>
          </p:nvSpPr>
          <p:spPr>
            <a:xfrm>
              <a:off x="5598560" y="5112745"/>
              <a:ext cx="17153" cy="17153"/>
            </a:xfrm>
            <a:custGeom>
              <a:avLst/>
              <a:gdLst/>
              <a:ahLst/>
              <a:cxnLst/>
              <a:rect l="l" t="t" r="r" b="b"/>
              <a:pathLst>
                <a:path w="17153" h="17153" extrusionOk="0">
                  <a:moveTo>
                    <a:pt x="17153" y="8577"/>
                  </a:moveTo>
                  <a:cubicBezTo>
                    <a:pt x="17153" y="13379"/>
                    <a:pt x="13379" y="17153"/>
                    <a:pt x="8577" y="17153"/>
                  </a:cubicBezTo>
                  <a:cubicBezTo>
                    <a:pt x="3774" y="17153"/>
                    <a:pt x="0" y="13379"/>
                    <a:pt x="0" y="8577"/>
                  </a:cubicBezTo>
                  <a:cubicBezTo>
                    <a:pt x="0" y="3774"/>
                    <a:pt x="3774" y="0"/>
                    <a:pt x="8577" y="0"/>
                  </a:cubicBezTo>
                  <a:cubicBezTo>
                    <a:pt x="13379" y="0"/>
                    <a:pt x="17153" y="3774"/>
                    <a:pt x="17153" y="85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4"/>
            <p:cNvSpPr/>
            <p:nvPr/>
          </p:nvSpPr>
          <p:spPr>
            <a:xfrm>
              <a:off x="5463923" y="5280726"/>
              <a:ext cx="106664" cy="24971"/>
            </a:xfrm>
            <a:custGeom>
              <a:avLst/>
              <a:gdLst/>
              <a:ahLst/>
              <a:cxnLst/>
              <a:rect l="l" t="t" r="r" b="b"/>
              <a:pathLst>
                <a:path w="106664" h="24971" extrusionOk="0">
                  <a:moveTo>
                    <a:pt x="95186" y="1491"/>
                  </a:moveTo>
                  <a:cubicBezTo>
                    <a:pt x="84208" y="7666"/>
                    <a:pt x="61909" y="11612"/>
                    <a:pt x="53332" y="13155"/>
                  </a:cubicBezTo>
                  <a:cubicBezTo>
                    <a:pt x="44756" y="11783"/>
                    <a:pt x="22457" y="7666"/>
                    <a:pt x="11479" y="1491"/>
                  </a:cubicBezTo>
                  <a:cubicBezTo>
                    <a:pt x="-2244" y="-6228"/>
                    <a:pt x="-5331" y="18301"/>
                    <a:pt x="11479" y="22933"/>
                  </a:cubicBezTo>
                  <a:cubicBezTo>
                    <a:pt x="24687" y="26535"/>
                    <a:pt x="45099" y="24476"/>
                    <a:pt x="53332" y="23447"/>
                  </a:cubicBezTo>
                  <a:cubicBezTo>
                    <a:pt x="61566" y="24476"/>
                    <a:pt x="81978" y="26535"/>
                    <a:pt x="95186" y="22933"/>
                  </a:cubicBezTo>
                  <a:cubicBezTo>
                    <a:pt x="111996" y="18301"/>
                    <a:pt x="108908" y="-6056"/>
                    <a:pt x="95186" y="1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7" name="Google Shape;3797;p4"/>
            <p:cNvSpPr/>
            <p:nvPr/>
          </p:nvSpPr>
          <p:spPr>
            <a:xfrm>
              <a:off x="5470942" y="5309833"/>
              <a:ext cx="99659" cy="36725"/>
            </a:xfrm>
            <a:custGeom>
              <a:avLst/>
              <a:gdLst/>
              <a:ahLst/>
              <a:cxnLst/>
              <a:rect l="l" t="t" r="r" b="b"/>
              <a:pathLst>
                <a:path w="99659" h="36725" extrusionOk="0">
                  <a:moveTo>
                    <a:pt x="0" y="20584"/>
                  </a:moveTo>
                  <a:cubicBezTo>
                    <a:pt x="0" y="20584"/>
                    <a:pt x="28989" y="26759"/>
                    <a:pt x="38938" y="15266"/>
                  </a:cubicBezTo>
                  <a:cubicBezTo>
                    <a:pt x="48886" y="3774"/>
                    <a:pt x="49229" y="0"/>
                    <a:pt x="49229" y="0"/>
                  </a:cubicBezTo>
                  <a:cubicBezTo>
                    <a:pt x="49229" y="0"/>
                    <a:pt x="56605" y="13723"/>
                    <a:pt x="70328" y="17496"/>
                  </a:cubicBezTo>
                  <a:cubicBezTo>
                    <a:pt x="84050" y="21270"/>
                    <a:pt x="99659" y="18354"/>
                    <a:pt x="99659" y="18354"/>
                  </a:cubicBezTo>
                  <a:cubicBezTo>
                    <a:pt x="99659" y="18354"/>
                    <a:pt x="83879" y="37394"/>
                    <a:pt x="49229" y="36708"/>
                  </a:cubicBezTo>
                  <a:cubicBezTo>
                    <a:pt x="14580" y="36022"/>
                    <a:pt x="0" y="20755"/>
                    <a:pt x="0" y="20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8" name="Google Shape;3798;p4"/>
            <p:cNvSpPr/>
            <p:nvPr/>
          </p:nvSpPr>
          <p:spPr>
            <a:xfrm>
              <a:off x="5358761" y="4901950"/>
              <a:ext cx="323678" cy="179918"/>
            </a:xfrm>
            <a:custGeom>
              <a:avLst/>
              <a:gdLst/>
              <a:ahLst/>
              <a:cxnLst/>
              <a:rect l="l" t="t" r="r" b="b"/>
              <a:pathLst>
                <a:path w="323678" h="179918" extrusionOk="0">
                  <a:moveTo>
                    <a:pt x="13379" y="179919"/>
                  </a:moveTo>
                  <a:cubicBezTo>
                    <a:pt x="13379" y="179919"/>
                    <a:pt x="54890" y="98613"/>
                    <a:pt x="98458" y="107704"/>
                  </a:cubicBezTo>
                  <a:cubicBezTo>
                    <a:pt x="142027" y="116795"/>
                    <a:pt x="139626" y="134292"/>
                    <a:pt x="167071" y="137036"/>
                  </a:cubicBezTo>
                  <a:cubicBezTo>
                    <a:pt x="194516" y="139780"/>
                    <a:pt x="211840" y="99642"/>
                    <a:pt x="248376" y="108905"/>
                  </a:cubicBezTo>
                  <a:cubicBezTo>
                    <a:pt x="276164" y="115938"/>
                    <a:pt x="323678" y="162766"/>
                    <a:pt x="323678" y="162766"/>
                  </a:cubicBezTo>
                  <a:cubicBezTo>
                    <a:pt x="323678" y="162766"/>
                    <a:pt x="314244" y="86435"/>
                    <a:pt x="313386" y="86092"/>
                  </a:cubicBezTo>
                  <a:cubicBezTo>
                    <a:pt x="312529" y="85748"/>
                    <a:pt x="249577" y="4786"/>
                    <a:pt x="167071" y="155"/>
                  </a:cubicBezTo>
                  <a:cubicBezTo>
                    <a:pt x="84736" y="-4477"/>
                    <a:pt x="0" y="96383"/>
                    <a:pt x="0" y="96383"/>
                  </a:cubicBezTo>
                  <a:lnTo>
                    <a:pt x="13379" y="179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9" name="Google Shape;3799;p4"/>
          <p:cNvSpPr/>
          <p:nvPr/>
        </p:nvSpPr>
        <p:spPr>
          <a:xfrm rot="-384104">
            <a:off x="6353448" y="3500908"/>
            <a:ext cx="1867134" cy="87057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800" name="Google Shape;3800;p4" descr="תמונה שמכילה צורת בעל חיים, סרט מצויר, אומנות, דינוזאור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443" y="3698752"/>
            <a:ext cx="1983113" cy="913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1" name="Google Shape;3801;p4"/>
          <p:cNvGrpSpPr/>
          <p:nvPr/>
        </p:nvGrpSpPr>
        <p:grpSpPr>
          <a:xfrm>
            <a:off x="405469" y="4321715"/>
            <a:ext cx="225163" cy="213705"/>
            <a:chOff x="6324982" y="3464335"/>
            <a:chExt cx="1173397" cy="1113686"/>
          </a:xfrm>
        </p:grpSpPr>
        <p:grpSp>
          <p:nvGrpSpPr>
            <p:cNvPr id="3802" name="Google Shape;3802;p4"/>
            <p:cNvGrpSpPr/>
            <p:nvPr/>
          </p:nvGrpSpPr>
          <p:grpSpPr>
            <a:xfrm>
              <a:off x="6703904" y="4218212"/>
              <a:ext cx="265015" cy="340488"/>
              <a:chOff x="6703904" y="4218212"/>
              <a:chExt cx="265015" cy="340488"/>
            </a:xfrm>
          </p:grpSpPr>
          <p:sp>
            <p:nvSpPr>
              <p:cNvPr id="3803" name="Google Shape;3803;p4"/>
              <p:cNvSpPr/>
              <p:nvPr/>
            </p:nvSpPr>
            <p:spPr>
              <a:xfrm>
                <a:off x="6703904" y="4218212"/>
                <a:ext cx="21715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217157" h="295547" extrusionOk="0">
                    <a:moveTo>
                      <a:pt x="153520" y="89368"/>
                    </a:moveTo>
                    <a:cubicBezTo>
                      <a:pt x="136367" y="60036"/>
                      <a:pt x="93484" y="0"/>
                      <a:pt x="93484" y="0"/>
                    </a:cubicBezTo>
                    <a:lnTo>
                      <a:pt x="0" y="14923"/>
                    </a:lnTo>
                    <a:cubicBezTo>
                      <a:pt x="0" y="14923"/>
                      <a:pt x="56434" y="132936"/>
                      <a:pt x="84908" y="180793"/>
                    </a:cubicBezTo>
                    <a:cubicBezTo>
                      <a:pt x="112867" y="227450"/>
                      <a:pt x="136195" y="267417"/>
                      <a:pt x="164670" y="295548"/>
                    </a:cubicBezTo>
                    <a:cubicBezTo>
                      <a:pt x="178564" y="274964"/>
                      <a:pt x="197603" y="246661"/>
                      <a:pt x="217158" y="225220"/>
                    </a:cubicBezTo>
                    <a:cubicBezTo>
                      <a:pt x="200348" y="192972"/>
                      <a:pt x="167414" y="113382"/>
                      <a:pt x="153520" y="89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"/>
              <p:cNvSpPr/>
              <p:nvPr/>
            </p:nvSpPr>
            <p:spPr>
              <a:xfrm>
                <a:off x="6868745" y="4443603"/>
                <a:ext cx="100174" cy="115097"/>
              </a:xfrm>
              <a:custGeom>
                <a:avLst/>
                <a:gdLst/>
                <a:ahLst/>
                <a:cxnLst/>
                <a:rect l="l" t="t" r="r" b="b"/>
                <a:pathLst>
                  <a:path w="100174" h="115097" extrusionOk="0">
                    <a:moveTo>
                      <a:pt x="43054" y="114926"/>
                    </a:moveTo>
                    <a:cubicBezTo>
                      <a:pt x="43054" y="114926"/>
                      <a:pt x="71529" y="113210"/>
                      <a:pt x="82850" y="87481"/>
                    </a:cubicBezTo>
                    <a:cubicBezTo>
                      <a:pt x="94342" y="61751"/>
                      <a:pt x="100174" y="51974"/>
                      <a:pt x="100174" y="51974"/>
                    </a:cubicBezTo>
                    <a:cubicBezTo>
                      <a:pt x="100174" y="51974"/>
                      <a:pt x="87138" y="32419"/>
                      <a:pt x="60894" y="13379"/>
                    </a:cubicBezTo>
                    <a:cubicBezTo>
                      <a:pt x="59178" y="12179"/>
                      <a:pt x="56262" y="7205"/>
                      <a:pt x="52488" y="0"/>
                    </a:cubicBezTo>
                    <a:cubicBezTo>
                      <a:pt x="32934" y="21441"/>
                      <a:pt x="13894" y="49572"/>
                      <a:pt x="0" y="70328"/>
                    </a:cubicBezTo>
                    <a:cubicBezTo>
                      <a:pt x="686" y="71014"/>
                      <a:pt x="1373" y="71871"/>
                      <a:pt x="2230" y="72558"/>
                    </a:cubicBezTo>
                    <a:cubicBezTo>
                      <a:pt x="31733" y="100689"/>
                      <a:pt x="43226" y="115097"/>
                      <a:pt x="43226" y="1150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5" name="Google Shape;3805;p4"/>
            <p:cNvGrpSpPr/>
            <p:nvPr/>
          </p:nvGrpSpPr>
          <p:grpSpPr>
            <a:xfrm>
              <a:off x="7107173" y="4173786"/>
              <a:ext cx="168672" cy="404235"/>
              <a:chOff x="7107173" y="4173786"/>
              <a:chExt cx="168672" cy="404235"/>
            </a:xfrm>
          </p:grpSpPr>
          <p:sp>
            <p:nvSpPr>
              <p:cNvPr id="3806" name="Google Shape;3806;p4"/>
              <p:cNvSpPr/>
              <p:nvPr/>
            </p:nvSpPr>
            <p:spPr>
              <a:xfrm>
                <a:off x="7125527" y="4173786"/>
                <a:ext cx="150318" cy="326937"/>
              </a:xfrm>
              <a:custGeom>
                <a:avLst/>
                <a:gdLst/>
                <a:ahLst/>
                <a:cxnLst/>
                <a:rect l="l" t="t" r="r" b="b"/>
                <a:pathLst>
                  <a:path w="150318" h="326937" extrusionOk="0">
                    <a:moveTo>
                      <a:pt x="150089" y="135166"/>
                    </a:moveTo>
                    <a:cubicBezTo>
                      <a:pt x="150604" y="46656"/>
                      <a:pt x="150089" y="0"/>
                      <a:pt x="150089" y="0"/>
                    </a:cubicBezTo>
                    <a:lnTo>
                      <a:pt x="18526" y="10635"/>
                    </a:lnTo>
                    <a:cubicBezTo>
                      <a:pt x="18526" y="10635"/>
                      <a:pt x="18526" y="105148"/>
                      <a:pt x="30361" y="161925"/>
                    </a:cubicBezTo>
                    <a:cubicBezTo>
                      <a:pt x="33106" y="174961"/>
                      <a:pt x="33792" y="187483"/>
                      <a:pt x="33449" y="199662"/>
                    </a:cubicBezTo>
                    <a:cubicBezTo>
                      <a:pt x="52317" y="202921"/>
                      <a:pt x="69470" y="214242"/>
                      <a:pt x="78218" y="231910"/>
                    </a:cubicBezTo>
                    <a:cubicBezTo>
                      <a:pt x="87995" y="251464"/>
                      <a:pt x="79933" y="272905"/>
                      <a:pt x="60722" y="283026"/>
                    </a:cubicBezTo>
                    <a:cubicBezTo>
                      <a:pt x="49230" y="289201"/>
                      <a:pt x="27617" y="293660"/>
                      <a:pt x="13208" y="287828"/>
                    </a:cubicBezTo>
                    <a:cubicBezTo>
                      <a:pt x="11150" y="293318"/>
                      <a:pt x="9263" y="298635"/>
                      <a:pt x="7547" y="303609"/>
                    </a:cubicBezTo>
                    <a:cubicBezTo>
                      <a:pt x="4975" y="310814"/>
                      <a:pt x="2402" y="318875"/>
                      <a:pt x="0" y="326937"/>
                    </a:cubicBezTo>
                    <a:cubicBezTo>
                      <a:pt x="28474" y="315617"/>
                      <a:pt x="63467" y="315102"/>
                      <a:pt x="94342" y="319733"/>
                    </a:cubicBezTo>
                    <a:cubicBezTo>
                      <a:pt x="101546" y="303266"/>
                      <a:pt x="108065" y="287657"/>
                      <a:pt x="112868" y="273249"/>
                    </a:cubicBezTo>
                    <a:cubicBezTo>
                      <a:pt x="124703" y="237570"/>
                      <a:pt x="149232" y="223333"/>
                      <a:pt x="149918" y="134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4"/>
              <p:cNvSpPr/>
              <p:nvPr/>
            </p:nvSpPr>
            <p:spPr>
              <a:xfrm>
                <a:off x="7107173" y="4491197"/>
                <a:ext cx="112866" cy="86824"/>
              </a:xfrm>
              <a:custGeom>
                <a:avLst/>
                <a:gdLst/>
                <a:ahLst/>
                <a:cxnLst/>
                <a:rect l="l" t="t" r="r" b="b"/>
                <a:pathLst>
                  <a:path w="112866" h="86824" extrusionOk="0">
                    <a:moveTo>
                      <a:pt x="18697" y="9870"/>
                    </a:moveTo>
                    <a:cubicBezTo>
                      <a:pt x="8748" y="42632"/>
                      <a:pt x="0" y="77624"/>
                      <a:pt x="0" y="77624"/>
                    </a:cubicBezTo>
                    <a:cubicBezTo>
                      <a:pt x="0" y="77624"/>
                      <a:pt x="45112" y="94606"/>
                      <a:pt x="77017" y="82427"/>
                    </a:cubicBezTo>
                    <a:cubicBezTo>
                      <a:pt x="89539" y="53953"/>
                      <a:pt x="102060" y="27366"/>
                      <a:pt x="112867" y="2665"/>
                    </a:cubicBezTo>
                    <a:cubicBezTo>
                      <a:pt x="81992" y="-1794"/>
                      <a:pt x="46999" y="-1451"/>
                      <a:pt x="18525" y="98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8" name="Google Shape;3808;p4"/>
              <p:cNvSpPr/>
              <p:nvPr/>
            </p:nvSpPr>
            <p:spPr>
              <a:xfrm>
                <a:off x="7139249" y="4373619"/>
                <a:ext cx="68901" cy="90886"/>
              </a:xfrm>
              <a:custGeom>
                <a:avLst/>
                <a:gdLst/>
                <a:ahLst/>
                <a:cxnLst/>
                <a:rect l="l" t="t" r="r" b="b"/>
                <a:pathLst>
                  <a:path w="68901" h="90886" extrusionOk="0">
                    <a:moveTo>
                      <a:pt x="47342" y="83364"/>
                    </a:moveTo>
                    <a:cubicBezTo>
                      <a:pt x="66382" y="73243"/>
                      <a:pt x="74444" y="51974"/>
                      <a:pt x="64839" y="32248"/>
                    </a:cubicBezTo>
                    <a:cubicBezTo>
                      <a:pt x="56090" y="14580"/>
                      <a:pt x="38937" y="3259"/>
                      <a:pt x="20069" y="0"/>
                    </a:cubicBezTo>
                    <a:cubicBezTo>
                      <a:pt x="19211" y="33277"/>
                      <a:pt x="9091" y="62952"/>
                      <a:pt x="0" y="88167"/>
                    </a:cubicBezTo>
                    <a:cubicBezTo>
                      <a:pt x="14409" y="93999"/>
                      <a:pt x="36022" y="89539"/>
                      <a:pt x="47514" y="833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9" name="Google Shape;3809;p4"/>
            <p:cNvGrpSpPr/>
            <p:nvPr/>
          </p:nvGrpSpPr>
          <p:grpSpPr>
            <a:xfrm>
              <a:off x="6514363" y="4318043"/>
              <a:ext cx="157465" cy="240314"/>
              <a:chOff x="6514363" y="4318043"/>
              <a:chExt cx="157465" cy="240314"/>
            </a:xfrm>
          </p:grpSpPr>
          <p:sp>
            <p:nvSpPr>
              <p:cNvPr id="3810" name="Google Shape;3810;p4"/>
              <p:cNvSpPr/>
              <p:nvPr/>
            </p:nvSpPr>
            <p:spPr>
              <a:xfrm>
                <a:off x="6562563" y="4318043"/>
                <a:ext cx="65887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65887" h="118699" extrusionOk="0">
                    <a:moveTo>
                      <a:pt x="55576" y="89367"/>
                    </a:moveTo>
                    <a:cubicBezTo>
                      <a:pt x="75302" y="59864"/>
                      <a:pt x="62094" y="19040"/>
                      <a:pt x="54032" y="0"/>
                    </a:cubicBezTo>
                    <a:cubicBezTo>
                      <a:pt x="52317" y="4288"/>
                      <a:pt x="50773" y="8233"/>
                      <a:pt x="49058" y="11664"/>
                    </a:cubicBezTo>
                    <a:cubicBezTo>
                      <a:pt x="43568" y="23671"/>
                      <a:pt x="26930" y="72214"/>
                      <a:pt x="0" y="118699"/>
                    </a:cubicBezTo>
                    <a:cubicBezTo>
                      <a:pt x="16639" y="118013"/>
                      <a:pt x="39966" y="112524"/>
                      <a:pt x="55404" y="893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1" name="Google Shape;3811;p4"/>
              <p:cNvSpPr/>
              <p:nvPr/>
            </p:nvSpPr>
            <p:spPr>
              <a:xfrm>
                <a:off x="6514363" y="4433655"/>
                <a:ext cx="157465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57465" h="124702" extrusionOk="0">
                    <a:moveTo>
                      <a:pt x="27444" y="34821"/>
                    </a:moveTo>
                    <a:cubicBezTo>
                      <a:pt x="18182" y="46999"/>
                      <a:pt x="9091" y="57463"/>
                      <a:pt x="0" y="77532"/>
                    </a:cubicBezTo>
                    <a:cubicBezTo>
                      <a:pt x="22813" y="117498"/>
                      <a:pt x="83021" y="124703"/>
                      <a:pt x="83021" y="124703"/>
                    </a:cubicBezTo>
                    <a:cubicBezTo>
                      <a:pt x="83021" y="124703"/>
                      <a:pt x="123330" y="45627"/>
                      <a:pt x="134651" y="30361"/>
                    </a:cubicBezTo>
                    <a:cubicBezTo>
                      <a:pt x="140655" y="22299"/>
                      <a:pt x="148545" y="12179"/>
                      <a:pt x="157465" y="0"/>
                    </a:cubicBezTo>
                    <a:cubicBezTo>
                      <a:pt x="131735" y="15609"/>
                      <a:pt x="98630" y="35507"/>
                      <a:pt x="85594" y="42025"/>
                    </a:cubicBezTo>
                    <a:cubicBezTo>
                      <a:pt x="72557" y="48543"/>
                      <a:pt x="50258" y="39109"/>
                      <a:pt x="27616" y="348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2" name="Google Shape;3812;p4"/>
            <p:cNvSpPr/>
            <p:nvPr/>
          </p:nvSpPr>
          <p:spPr>
            <a:xfrm>
              <a:off x="7417129" y="4389400"/>
              <a:ext cx="81250" cy="183789"/>
            </a:xfrm>
            <a:custGeom>
              <a:avLst/>
              <a:gdLst/>
              <a:ahLst/>
              <a:cxnLst/>
              <a:rect l="l" t="t" r="r" b="b"/>
              <a:pathLst>
                <a:path w="81250" h="183789" extrusionOk="0">
                  <a:moveTo>
                    <a:pt x="80791" y="171874"/>
                  </a:moveTo>
                  <a:cubicBezTo>
                    <a:pt x="80791" y="171874"/>
                    <a:pt x="82335" y="91254"/>
                    <a:pt x="79762" y="60379"/>
                  </a:cubicBezTo>
                  <a:cubicBezTo>
                    <a:pt x="78561" y="47171"/>
                    <a:pt x="74959" y="24186"/>
                    <a:pt x="71014" y="0"/>
                  </a:cubicBezTo>
                  <a:cubicBezTo>
                    <a:pt x="61237" y="9434"/>
                    <a:pt x="54204" y="19897"/>
                    <a:pt x="51974" y="35850"/>
                  </a:cubicBezTo>
                  <a:cubicBezTo>
                    <a:pt x="48886" y="56948"/>
                    <a:pt x="58149" y="77875"/>
                    <a:pt x="55062" y="98802"/>
                  </a:cubicBezTo>
                  <a:cubicBezTo>
                    <a:pt x="50430" y="129677"/>
                    <a:pt x="32077" y="131392"/>
                    <a:pt x="9435" y="142370"/>
                  </a:cubicBezTo>
                  <a:cubicBezTo>
                    <a:pt x="6518" y="143743"/>
                    <a:pt x="3259" y="145801"/>
                    <a:pt x="0" y="148202"/>
                  </a:cubicBezTo>
                  <a:cubicBezTo>
                    <a:pt x="0" y="159180"/>
                    <a:pt x="343" y="168786"/>
                    <a:pt x="858" y="176162"/>
                  </a:cubicBezTo>
                  <a:cubicBezTo>
                    <a:pt x="34821" y="195545"/>
                    <a:pt x="80963" y="171874"/>
                    <a:pt x="80963" y="171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3" name="Google Shape;3813;p4"/>
            <p:cNvGrpSpPr/>
            <p:nvPr/>
          </p:nvGrpSpPr>
          <p:grpSpPr>
            <a:xfrm>
              <a:off x="6541808" y="3756966"/>
              <a:ext cx="946163" cy="780636"/>
              <a:chOff x="6541808" y="3756966"/>
              <a:chExt cx="946163" cy="780636"/>
            </a:xfrm>
          </p:grpSpPr>
          <p:sp>
            <p:nvSpPr>
              <p:cNvPr id="3814" name="Google Shape;3814;p4"/>
              <p:cNvSpPr/>
              <p:nvPr/>
            </p:nvSpPr>
            <p:spPr>
              <a:xfrm>
                <a:off x="6541808" y="3756966"/>
                <a:ext cx="946163" cy="780636"/>
              </a:xfrm>
              <a:custGeom>
                <a:avLst/>
                <a:gdLst/>
                <a:ahLst/>
                <a:cxnLst/>
                <a:rect l="l" t="t" r="r" b="b"/>
                <a:pathLst>
                  <a:path w="946163" h="780636" extrusionOk="0">
                    <a:moveTo>
                      <a:pt x="927124" y="668112"/>
                    </a:moveTo>
                    <a:cubicBezTo>
                      <a:pt x="929525" y="652331"/>
                      <a:pt x="936386" y="641696"/>
                      <a:pt x="946164" y="632262"/>
                    </a:cubicBezTo>
                    <a:cubicBezTo>
                      <a:pt x="941018" y="599500"/>
                      <a:pt x="935529" y="564851"/>
                      <a:pt x="936215" y="550614"/>
                    </a:cubicBezTo>
                    <a:cubicBezTo>
                      <a:pt x="937930" y="507165"/>
                      <a:pt x="930211" y="470560"/>
                      <a:pt x="913058" y="440834"/>
                    </a:cubicBezTo>
                    <a:cubicBezTo>
                      <a:pt x="887329" y="396065"/>
                      <a:pt x="844446" y="361244"/>
                      <a:pt x="844103" y="341175"/>
                    </a:cubicBezTo>
                    <a:cubicBezTo>
                      <a:pt x="843760" y="321105"/>
                      <a:pt x="861599" y="241172"/>
                      <a:pt x="824034" y="200863"/>
                    </a:cubicBezTo>
                    <a:cubicBezTo>
                      <a:pt x="786468" y="160553"/>
                      <a:pt x="702933" y="112524"/>
                      <a:pt x="565194" y="116469"/>
                    </a:cubicBezTo>
                    <a:cubicBezTo>
                      <a:pt x="427626" y="120415"/>
                      <a:pt x="329854" y="123674"/>
                      <a:pt x="260041" y="130363"/>
                    </a:cubicBezTo>
                    <a:cubicBezTo>
                      <a:pt x="190228" y="137053"/>
                      <a:pt x="145287" y="0"/>
                      <a:pt x="145287" y="0"/>
                    </a:cubicBezTo>
                    <a:lnTo>
                      <a:pt x="5146" y="0"/>
                    </a:lnTo>
                    <a:cubicBezTo>
                      <a:pt x="5146" y="0"/>
                      <a:pt x="-9091" y="186282"/>
                      <a:pt x="16810" y="268789"/>
                    </a:cubicBezTo>
                    <a:cubicBezTo>
                      <a:pt x="30876" y="313730"/>
                      <a:pt x="90740" y="398637"/>
                      <a:pt x="94342" y="452841"/>
                    </a:cubicBezTo>
                    <a:cubicBezTo>
                      <a:pt x="96915" y="492122"/>
                      <a:pt x="85080" y="534490"/>
                      <a:pt x="74616" y="561248"/>
                    </a:cubicBezTo>
                    <a:cubicBezTo>
                      <a:pt x="82678" y="580117"/>
                      <a:pt x="95886" y="621113"/>
                      <a:pt x="76160" y="650616"/>
                    </a:cubicBezTo>
                    <a:cubicBezTo>
                      <a:pt x="60550" y="673772"/>
                      <a:pt x="37222" y="679433"/>
                      <a:pt x="20756" y="679948"/>
                    </a:cubicBezTo>
                    <a:cubicBezTo>
                      <a:pt x="16810" y="686809"/>
                      <a:pt x="12522" y="693670"/>
                      <a:pt x="8062" y="700531"/>
                    </a:cubicBezTo>
                    <a:cubicBezTo>
                      <a:pt x="5317" y="704648"/>
                      <a:pt x="2745" y="708250"/>
                      <a:pt x="0" y="711681"/>
                    </a:cubicBezTo>
                    <a:cubicBezTo>
                      <a:pt x="22642" y="715969"/>
                      <a:pt x="44941" y="725403"/>
                      <a:pt x="57977" y="718885"/>
                    </a:cubicBezTo>
                    <a:cubicBezTo>
                      <a:pt x="71014" y="712367"/>
                      <a:pt x="104119" y="692470"/>
                      <a:pt x="129849" y="676860"/>
                    </a:cubicBezTo>
                    <a:cubicBezTo>
                      <a:pt x="144601" y="656448"/>
                      <a:pt x="162097" y="630375"/>
                      <a:pt x="178221" y="598642"/>
                    </a:cubicBezTo>
                    <a:cubicBezTo>
                      <a:pt x="214071" y="527971"/>
                      <a:pt x="212699" y="543066"/>
                      <a:pt x="235340" y="518880"/>
                    </a:cubicBezTo>
                    <a:cubicBezTo>
                      <a:pt x="238771" y="515278"/>
                      <a:pt x="242716" y="512019"/>
                      <a:pt x="247005" y="509103"/>
                    </a:cubicBezTo>
                    <a:cubicBezTo>
                      <a:pt x="257811" y="490235"/>
                      <a:pt x="268789" y="465706"/>
                      <a:pt x="269303" y="444265"/>
                    </a:cubicBezTo>
                    <a:cubicBezTo>
                      <a:pt x="270333" y="398466"/>
                      <a:pt x="270333" y="358499"/>
                      <a:pt x="270333" y="358499"/>
                    </a:cubicBezTo>
                    <a:cubicBezTo>
                      <a:pt x="270333" y="358499"/>
                      <a:pt x="317504" y="391433"/>
                      <a:pt x="416820" y="379769"/>
                    </a:cubicBezTo>
                    <a:cubicBezTo>
                      <a:pt x="516136" y="368105"/>
                      <a:pt x="619912" y="389032"/>
                      <a:pt x="631405" y="407042"/>
                    </a:cubicBezTo>
                    <a:cubicBezTo>
                      <a:pt x="658678" y="449239"/>
                      <a:pt x="693499" y="474968"/>
                      <a:pt x="693499" y="474968"/>
                    </a:cubicBezTo>
                    <a:cubicBezTo>
                      <a:pt x="693499" y="474968"/>
                      <a:pt x="693327" y="474968"/>
                      <a:pt x="693156" y="474968"/>
                    </a:cubicBezTo>
                    <a:cubicBezTo>
                      <a:pt x="708765" y="486118"/>
                      <a:pt x="725061" y="502756"/>
                      <a:pt x="748389" y="524198"/>
                    </a:cubicBezTo>
                    <a:cubicBezTo>
                      <a:pt x="789899" y="562449"/>
                      <a:pt x="845990" y="605160"/>
                      <a:pt x="862800" y="644269"/>
                    </a:cubicBezTo>
                    <a:cubicBezTo>
                      <a:pt x="875493" y="673772"/>
                      <a:pt x="874464" y="737582"/>
                      <a:pt x="874807" y="780636"/>
                    </a:cubicBezTo>
                    <a:cubicBezTo>
                      <a:pt x="878066" y="778235"/>
                      <a:pt x="881325" y="776176"/>
                      <a:pt x="884241" y="774804"/>
                    </a:cubicBezTo>
                    <a:cubicBezTo>
                      <a:pt x="907055" y="763826"/>
                      <a:pt x="925408" y="762111"/>
                      <a:pt x="929868" y="731235"/>
                    </a:cubicBezTo>
                    <a:cubicBezTo>
                      <a:pt x="932956" y="710309"/>
                      <a:pt x="923521" y="689210"/>
                      <a:pt x="926780" y="6682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5" name="Google Shape;3815;p4"/>
              <p:cNvSpPr/>
              <p:nvPr/>
            </p:nvSpPr>
            <p:spPr>
              <a:xfrm>
                <a:off x="6789155" y="4115294"/>
                <a:ext cx="446666" cy="150603"/>
              </a:xfrm>
              <a:custGeom>
                <a:avLst/>
                <a:gdLst/>
                <a:ahLst/>
                <a:cxnLst/>
                <a:rect l="l" t="t" r="r" b="b"/>
                <a:pathLst>
                  <a:path w="446666" h="150603" extrusionOk="0">
                    <a:moveTo>
                      <a:pt x="384400" y="48543"/>
                    </a:moveTo>
                    <a:cubicBezTo>
                      <a:pt x="372908" y="30704"/>
                      <a:pt x="269132" y="9777"/>
                      <a:pt x="169815" y="21270"/>
                    </a:cubicBezTo>
                    <a:cubicBezTo>
                      <a:pt x="70499" y="32934"/>
                      <a:pt x="23328" y="0"/>
                      <a:pt x="23328" y="0"/>
                    </a:cubicBezTo>
                    <a:cubicBezTo>
                      <a:pt x="23328" y="0"/>
                      <a:pt x="23328" y="39795"/>
                      <a:pt x="22299" y="85765"/>
                    </a:cubicBezTo>
                    <a:cubicBezTo>
                      <a:pt x="21784" y="107207"/>
                      <a:pt x="10635" y="131736"/>
                      <a:pt x="0" y="150604"/>
                    </a:cubicBezTo>
                    <a:cubicBezTo>
                      <a:pt x="44598" y="119214"/>
                      <a:pt x="128476" y="125217"/>
                      <a:pt x="172388" y="117842"/>
                    </a:cubicBezTo>
                    <a:cubicBezTo>
                      <a:pt x="226935" y="108751"/>
                      <a:pt x="332770" y="117842"/>
                      <a:pt x="377196" y="105834"/>
                    </a:cubicBezTo>
                    <a:cubicBezTo>
                      <a:pt x="407385" y="97601"/>
                      <a:pt x="426254" y="102404"/>
                      <a:pt x="446323" y="116641"/>
                    </a:cubicBezTo>
                    <a:cubicBezTo>
                      <a:pt x="446323" y="116641"/>
                      <a:pt x="446666" y="116641"/>
                      <a:pt x="446666" y="116641"/>
                    </a:cubicBezTo>
                    <a:cubicBezTo>
                      <a:pt x="446666" y="116641"/>
                      <a:pt x="411845" y="90911"/>
                      <a:pt x="384572" y="48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6" name="Google Shape;3816;p4"/>
            <p:cNvSpPr/>
            <p:nvPr/>
          </p:nvSpPr>
          <p:spPr>
            <a:xfrm>
              <a:off x="6542577" y="3464335"/>
              <a:ext cx="98032" cy="201438"/>
            </a:xfrm>
            <a:custGeom>
              <a:avLst/>
              <a:gdLst/>
              <a:ahLst/>
              <a:cxnLst/>
              <a:rect l="l" t="t" r="r" b="b"/>
              <a:pathLst>
                <a:path w="98032" h="201438" extrusionOk="0">
                  <a:moveTo>
                    <a:pt x="2489" y="180450"/>
                  </a:moveTo>
                  <a:cubicBezTo>
                    <a:pt x="2489" y="180450"/>
                    <a:pt x="-7803" y="117499"/>
                    <a:pt x="13468" y="65182"/>
                  </a:cubicBezTo>
                  <a:cubicBezTo>
                    <a:pt x="34394" y="13723"/>
                    <a:pt x="98032" y="0"/>
                    <a:pt x="98032" y="0"/>
                  </a:cubicBezTo>
                  <a:cubicBezTo>
                    <a:pt x="98032" y="0"/>
                    <a:pt x="90656" y="42368"/>
                    <a:pt x="82594" y="82335"/>
                  </a:cubicBezTo>
                  <a:cubicBezTo>
                    <a:pt x="74532" y="122301"/>
                    <a:pt x="41084" y="188169"/>
                    <a:pt x="41084" y="188169"/>
                  </a:cubicBezTo>
                  <a:cubicBezTo>
                    <a:pt x="41084" y="188169"/>
                    <a:pt x="13810" y="222647"/>
                    <a:pt x="2489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4"/>
            <p:cNvSpPr/>
            <p:nvPr/>
          </p:nvSpPr>
          <p:spPr>
            <a:xfrm>
              <a:off x="6489663" y="3592687"/>
              <a:ext cx="198521" cy="237694"/>
            </a:xfrm>
            <a:custGeom>
              <a:avLst/>
              <a:gdLst/>
              <a:ahLst/>
              <a:cxnLst/>
              <a:rect l="l" t="t" r="r" b="b"/>
              <a:pathLst>
                <a:path w="198521" h="237694" extrusionOk="0">
                  <a:moveTo>
                    <a:pt x="197775" y="164108"/>
                  </a:moveTo>
                  <a:cubicBezTo>
                    <a:pt x="184567" y="96525"/>
                    <a:pt x="198975" y="54328"/>
                    <a:pt x="159352" y="28599"/>
                  </a:cubicBezTo>
                  <a:cubicBezTo>
                    <a:pt x="119728" y="2869"/>
                    <a:pt x="44769" y="-9138"/>
                    <a:pt x="24700" y="8015"/>
                  </a:cubicBezTo>
                  <a:cubicBezTo>
                    <a:pt x="19554" y="12303"/>
                    <a:pt x="10806" y="20022"/>
                    <a:pt x="0" y="29285"/>
                  </a:cubicBezTo>
                  <a:cubicBezTo>
                    <a:pt x="17324" y="32715"/>
                    <a:pt x="38423" y="41292"/>
                    <a:pt x="55576" y="62219"/>
                  </a:cubicBezTo>
                  <a:cubicBezTo>
                    <a:pt x="90397" y="105101"/>
                    <a:pt x="89882" y="131689"/>
                    <a:pt x="84736" y="160506"/>
                  </a:cubicBezTo>
                  <a:cubicBezTo>
                    <a:pt x="82849" y="170626"/>
                    <a:pt x="73415" y="209221"/>
                    <a:pt x="52660" y="237694"/>
                  </a:cubicBezTo>
                  <a:cubicBezTo>
                    <a:pt x="62609" y="237180"/>
                    <a:pt x="69127" y="236494"/>
                    <a:pt x="69127" y="236494"/>
                  </a:cubicBezTo>
                  <a:cubicBezTo>
                    <a:pt x="69127" y="236494"/>
                    <a:pt x="209953" y="225859"/>
                    <a:pt x="197775" y="164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8" name="Google Shape;3818;p4"/>
            <p:cNvGrpSpPr/>
            <p:nvPr/>
          </p:nvGrpSpPr>
          <p:grpSpPr>
            <a:xfrm>
              <a:off x="6324982" y="3621972"/>
              <a:ext cx="251976" cy="208823"/>
              <a:chOff x="6324982" y="3621972"/>
              <a:chExt cx="251976" cy="208823"/>
            </a:xfrm>
          </p:grpSpPr>
          <p:sp>
            <p:nvSpPr>
              <p:cNvPr id="3819" name="Google Shape;3819;p4"/>
              <p:cNvSpPr/>
              <p:nvPr/>
            </p:nvSpPr>
            <p:spPr>
              <a:xfrm>
                <a:off x="6383999" y="3621972"/>
                <a:ext cx="192959" cy="208823"/>
              </a:xfrm>
              <a:custGeom>
                <a:avLst/>
                <a:gdLst/>
                <a:ahLst/>
                <a:cxnLst/>
                <a:rect l="l" t="t" r="r" b="b"/>
                <a:pathLst>
                  <a:path w="192959" h="208823" extrusionOk="0">
                    <a:moveTo>
                      <a:pt x="161239" y="32934"/>
                    </a:moveTo>
                    <a:cubicBezTo>
                      <a:pt x="144258" y="12007"/>
                      <a:pt x="122987" y="3259"/>
                      <a:pt x="105663" y="0"/>
                    </a:cubicBezTo>
                    <a:cubicBezTo>
                      <a:pt x="73930" y="27273"/>
                      <a:pt x="24872" y="68098"/>
                      <a:pt x="515" y="78733"/>
                    </a:cubicBezTo>
                    <a:cubicBezTo>
                      <a:pt x="515" y="78733"/>
                      <a:pt x="172" y="78733"/>
                      <a:pt x="0" y="78904"/>
                    </a:cubicBezTo>
                    <a:cubicBezTo>
                      <a:pt x="25215" y="90397"/>
                      <a:pt x="38766" y="124703"/>
                      <a:pt x="44598" y="153520"/>
                    </a:cubicBezTo>
                    <a:cubicBezTo>
                      <a:pt x="47514" y="168615"/>
                      <a:pt x="49572" y="184052"/>
                      <a:pt x="47686" y="197260"/>
                    </a:cubicBezTo>
                    <a:cubicBezTo>
                      <a:pt x="60893" y="200176"/>
                      <a:pt x="74273" y="202921"/>
                      <a:pt x="87824" y="205322"/>
                    </a:cubicBezTo>
                    <a:cubicBezTo>
                      <a:pt x="111838" y="209611"/>
                      <a:pt x="140655" y="209096"/>
                      <a:pt x="158323" y="208238"/>
                    </a:cubicBezTo>
                    <a:cubicBezTo>
                      <a:pt x="179250" y="179936"/>
                      <a:pt x="188684" y="141341"/>
                      <a:pt x="190399" y="131049"/>
                    </a:cubicBezTo>
                    <a:cubicBezTo>
                      <a:pt x="195545" y="102232"/>
                      <a:pt x="196060" y="75645"/>
                      <a:pt x="161239" y="327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0" name="Google Shape;3820;p4"/>
              <p:cNvSpPr/>
              <p:nvPr/>
            </p:nvSpPr>
            <p:spPr>
              <a:xfrm>
                <a:off x="6324982" y="3701047"/>
                <a:ext cx="107457" cy="118356"/>
              </a:xfrm>
              <a:custGeom>
                <a:avLst/>
                <a:gdLst/>
                <a:ahLst/>
                <a:cxnLst/>
                <a:rect l="l" t="t" r="r" b="b"/>
                <a:pathLst>
                  <a:path w="107457" h="118356" extrusionOk="0">
                    <a:moveTo>
                      <a:pt x="103616" y="74616"/>
                    </a:moveTo>
                    <a:cubicBezTo>
                      <a:pt x="97955" y="45799"/>
                      <a:pt x="84233" y="11321"/>
                      <a:pt x="59018" y="0"/>
                    </a:cubicBezTo>
                    <a:cubicBezTo>
                      <a:pt x="26598" y="14237"/>
                      <a:pt x="-5135" y="28474"/>
                      <a:pt x="697" y="52317"/>
                    </a:cubicBezTo>
                    <a:cubicBezTo>
                      <a:pt x="6358" y="76331"/>
                      <a:pt x="20766" y="101718"/>
                      <a:pt x="35004" y="103948"/>
                    </a:cubicBezTo>
                    <a:cubicBezTo>
                      <a:pt x="59704" y="107893"/>
                      <a:pt x="83204" y="113210"/>
                      <a:pt x="106704" y="118356"/>
                    </a:cubicBezTo>
                    <a:cubicBezTo>
                      <a:pt x="108590" y="105148"/>
                      <a:pt x="106704" y="89539"/>
                      <a:pt x="103616" y="74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21" name="Google Shape;3821;p4"/>
            <p:cNvSpPr/>
            <p:nvPr/>
          </p:nvSpPr>
          <p:spPr>
            <a:xfrm>
              <a:off x="6620997" y="3492466"/>
              <a:ext cx="99888" cy="201438"/>
            </a:xfrm>
            <a:custGeom>
              <a:avLst/>
              <a:gdLst/>
              <a:ahLst/>
              <a:cxnLst/>
              <a:rect l="l" t="t" r="r" b="b"/>
              <a:pathLst>
                <a:path w="99888" h="201438" extrusionOk="0">
                  <a:moveTo>
                    <a:pt x="4346" y="180450"/>
                  </a:moveTo>
                  <a:cubicBezTo>
                    <a:pt x="4346" y="180450"/>
                    <a:pt x="-10748" y="115440"/>
                    <a:pt x="15324" y="65182"/>
                  </a:cubicBezTo>
                  <a:cubicBezTo>
                    <a:pt x="42083" y="13723"/>
                    <a:pt x="99889" y="0"/>
                    <a:pt x="99889" y="0"/>
                  </a:cubicBezTo>
                  <a:cubicBezTo>
                    <a:pt x="99889" y="0"/>
                    <a:pt x="92513" y="42368"/>
                    <a:pt x="84451" y="82335"/>
                  </a:cubicBezTo>
                  <a:cubicBezTo>
                    <a:pt x="76389" y="122301"/>
                    <a:pt x="42940" y="188169"/>
                    <a:pt x="42940" y="188169"/>
                  </a:cubicBezTo>
                  <a:cubicBezTo>
                    <a:pt x="42940" y="188169"/>
                    <a:pt x="15667" y="222647"/>
                    <a:pt x="4346" y="180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"/>
            <p:cNvSpPr/>
            <p:nvPr/>
          </p:nvSpPr>
          <p:spPr>
            <a:xfrm>
              <a:off x="6450845" y="3662708"/>
              <a:ext cx="85601" cy="72200"/>
            </a:xfrm>
            <a:custGeom>
              <a:avLst/>
              <a:gdLst/>
              <a:ahLst/>
              <a:cxnLst/>
              <a:rect l="l" t="t" r="r" b="b"/>
              <a:pathLst>
                <a:path w="85601" h="72200" extrusionOk="0">
                  <a:moveTo>
                    <a:pt x="77927" y="14496"/>
                  </a:moveTo>
                  <a:cubicBezTo>
                    <a:pt x="65577" y="-599"/>
                    <a:pt x="38818" y="-17409"/>
                    <a:pt x="2968" y="40397"/>
                  </a:cubicBezTo>
                  <a:cubicBezTo>
                    <a:pt x="-12813" y="65955"/>
                    <a:pt x="38646" y="75046"/>
                    <a:pt x="56142" y="71444"/>
                  </a:cubicBezTo>
                  <a:cubicBezTo>
                    <a:pt x="81872" y="65955"/>
                    <a:pt x="95080" y="35937"/>
                    <a:pt x="77755" y="14496"/>
                  </a:cubicBez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"/>
            <p:cNvSpPr/>
            <p:nvPr/>
          </p:nvSpPr>
          <p:spPr>
            <a:xfrm>
              <a:off x="6479047" y="3684818"/>
              <a:ext cx="40976" cy="36072"/>
            </a:xfrm>
            <a:custGeom>
              <a:avLst/>
              <a:gdLst/>
              <a:ahLst/>
              <a:cxnLst/>
              <a:rect l="l" t="t" r="r" b="b"/>
              <a:pathLst>
                <a:path w="40976" h="36072" extrusionOk="0">
                  <a:moveTo>
                    <a:pt x="21765" y="106"/>
                  </a:moveTo>
                  <a:cubicBezTo>
                    <a:pt x="39948" y="2164"/>
                    <a:pt x="40977" y="16058"/>
                    <a:pt x="40977" y="16058"/>
                  </a:cubicBezTo>
                  <a:cubicBezTo>
                    <a:pt x="40977" y="16058"/>
                    <a:pt x="28112" y="46419"/>
                    <a:pt x="1353" y="32353"/>
                  </a:cubicBezTo>
                  <a:cubicBezTo>
                    <a:pt x="-3107" y="26693"/>
                    <a:pt x="3412" y="-1953"/>
                    <a:pt x="21594" y="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"/>
            <p:cNvSpPr/>
            <p:nvPr/>
          </p:nvSpPr>
          <p:spPr>
            <a:xfrm>
              <a:off x="6489663" y="3694014"/>
              <a:ext cx="9948" cy="9948"/>
            </a:xfrm>
            <a:custGeom>
              <a:avLst/>
              <a:gdLst/>
              <a:ahLst/>
              <a:cxnLst/>
              <a:rect l="l" t="t" r="r" b="b"/>
              <a:pathLst>
                <a:path w="9948" h="9948" extrusionOk="0">
                  <a:moveTo>
                    <a:pt x="9949" y="4975"/>
                  </a:moveTo>
                  <a:cubicBezTo>
                    <a:pt x="9949" y="7719"/>
                    <a:pt x="7719" y="9949"/>
                    <a:pt x="4974" y="9949"/>
                  </a:cubicBezTo>
                  <a:cubicBezTo>
                    <a:pt x="2229" y="9949"/>
                    <a:pt x="0" y="7719"/>
                    <a:pt x="0" y="4975"/>
                  </a:cubicBezTo>
                  <a:cubicBezTo>
                    <a:pt x="0" y="2230"/>
                    <a:pt x="2229" y="0"/>
                    <a:pt x="4974" y="0"/>
                  </a:cubicBezTo>
                  <a:cubicBezTo>
                    <a:pt x="7719" y="0"/>
                    <a:pt x="9949" y="2230"/>
                    <a:pt x="9949" y="4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"/>
            <p:cNvSpPr/>
            <p:nvPr/>
          </p:nvSpPr>
          <p:spPr>
            <a:xfrm>
              <a:off x="7321072" y="3933986"/>
              <a:ext cx="133353" cy="169718"/>
            </a:xfrm>
            <a:custGeom>
              <a:avLst/>
              <a:gdLst/>
              <a:ahLst/>
              <a:cxnLst/>
              <a:rect l="l" t="t" r="r" b="b"/>
              <a:pathLst>
                <a:path w="133353" h="169718" extrusionOk="0">
                  <a:moveTo>
                    <a:pt x="0" y="0"/>
                  </a:moveTo>
                  <a:cubicBezTo>
                    <a:pt x="0" y="0"/>
                    <a:pt x="85422" y="-514"/>
                    <a:pt x="119728" y="74616"/>
                  </a:cubicBezTo>
                  <a:cubicBezTo>
                    <a:pt x="154034" y="149746"/>
                    <a:pt x="119042" y="184052"/>
                    <a:pt x="65010" y="164155"/>
                  </a:cubicBezTo>
                  <a:cubicBezTo>
                    <a:pt x="10978" y="14408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"/>
            <p:cNvSpPr/>
            <p:nvPr/>
          </p:nvSpPr>
          <p:spPr>
            <a:xfrm>
              <a:off x="6637255" y="3521969"/>
              <a:ext cx="50868" cy="111494"/>
            </a:xfrm>
            <a:custGeom>
              <a:avLst/>
              <a:gdLst/>
              <a:ahLst/>
              <a:cxnLst/>
              <a:rect l="l" t="t" r="r" b="b"/>
              <a:pathLst>
                <a:path w="50868" h="111494" extrusionOk="0">
                  <a:moveTo>
                    <a:pt x="50868" y="0"/>
                  </a:moveTo>
                  <a:cubicBezTo>
                    <a:pt x="50868" y="0"/>
                    <a:pt x="11073" y="24357"/>
                    <a:pt x="3354" y="48543"/>
                  </a:cubicBezTo>
                  <a:cubicBezTo>
                    <a:pt x="-4193" y="72901"/>
                    <a:pt x="3354" y="111495"/>
                    <a:pt x="3354" y="111495"/>
                  </a:cubicBezTo>
                  <a:cubicBezTo>
                    <a:pt x="3354" y="111495"/>
                    <a:pt x="15533" y="72901"/>
                    <a:pt x="27026" y="48543"/>
                  </a:cubicBezTo>
                  <a:cubicBezTo>
                    <a:pt x="38518" y="24186"/>
                    <a:pt x="50697" y="0"/>
                    <a:pt x="50697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"/>
            <p:cNvSpPr/>
            <p:nvPr/>
          </p:nvSpPr>
          <p:spPr>
            <a:xfrm>
              <a:off x="6562525" y="3492294"/>
              <a:ext cx="40519" cy="91082"/>
            </a:xfrm>
            <a:custGeom>
              <a:avLst/>
              <a:gdLst/>
              <a:ahLst/>
              <a:cxnLst/>
              <a:rect l="l" t="t" r="r" b="b"/>
              <a:pathLst>
                <a:path w="40519" h="91082" extrusionOk="0">
                  <a:moveTo>
                    <a:pt x="40520" y="171"/>
                  </a:moveTo>
                  <a:cubicBezTo>
                    <a:pt x="40520" y="171"/>
                    <a:pt x="16162" y="11149"/>
                    <a:pt x="7586" y="39624"/>
                  </a:cubicBezTo>
                  <a:cubicBezTo>
                    <a:pt x="-991" y="68269"/>
                    <a:pt x="39" y="91083"/>
                    <a:pt x="39" y="91083"/>
                  </a:cubicBezTo>
                  <a:cubicBezTo>
                    <a:pt x="39" y="91083"/>
                    <a:pt x="23366" y="61065"/>
                    <a:pt x="29027" y="40996"/>
                  </a:cubicBezTo>
                  <a:cubicBezTo>
                    <a:pt x="34688" y="20927"/>
                    <a:pt x="40520" y="0"/>
                    <a:pt x="40520" y="0"/>
                  </a:cubicBezTo>
                  <a:close/>
                </a:path>
              </a:pathLst>
            </a:custGeom>
            <a:solidFill>
              <a:srgbClr val="EDD7CE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"/>
            <p:cNvSpPr/>
            <p:nvPr/>
          </p:nvSpPr>
          <p:spPr>
            <a:xfrm>
              <a:off x="6325331" y="3734839"/>
              <a:ext cx="53351" cy="69348"/>
            </a:xfrm>
            <a:custGeom>
              <a:avLst/>
              <a:gdLst/>
              <a:ahLst/>
              <a:cxnLst/>
              <a:rect l="l" t="t" r="r" b="b"/>
              <a:pathLst>
                <a:path w="53351" h="69348" extrusionOk="0">
                  <a:moveTo>
                    <a:pt x="3951" y="0"/>
                  </a:moveTo>
                  <a:cubicBezTo>
                    <a:pt x="3951" y="0"/>
                    <a:pt x="34655" y="5317"/>
                    <a:pt x="26078" y="18525"/>
                  </a:cubicBezTo>
                  <a:cubicBezTo>
                    <a:pt x="17502" y="31733"/>
                    <a:pt x="20589" y="44598"/>
                    <a:pt x="27622" y="48886"/>
                  </a:cubicBezTo>
                  <a:cubicBezTo>
                    <a:pt x="34655" y="53174"/>
                    <a:pt x="53351" y="41682"/>
                    <a:pt x="53351" y="41682"/>
                  </a:cubicBezTo>
                  <a:cubicBezTo>
                    <a:pt x="53351" y="41682"/>
                    <a:pt x="50435" y="78389"/>
                    <a:pt x="27622" y="67240"/>
                  </a:cubicBezTo>
                  <a:cubicBezTo>
                    <a:pt x="4637" y="56091"/>
                    <a:pt x="-6513" y="10807"/>
                    <a:pt x="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9" name="Google Shape;3829;p4"/>
          <p:cNvSpPr/>
          <p:nvPr/>
        </p:nvSpPr>
        <p:spPr>
          <a:xfrm>
            <a:off x="-97600" y="-59666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30" name="Google Shape;3830;p4"/>
          <p:cNvSpPr txBox="1">
            <a:spLocks noGrp="1"/>
          </p:cNvSpPr>
          <p:nvPr>
            <p:ph type="title"/>
          </p:nvPr>
        </p:nvSpPr>
        <p:spPr>
          <a:xfrm>
            <a:off x="490100" y="280650"/>
            <a:ext cx="85179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 dirty="0">
                <a:solidFill>
                  <a:srgbClr val="0D0D0D"/>
                </a:solidFill>
              </a:rPr>
              <a:t>Need for Rapid First Response</a:t>
            </a:r>
            <a:endParaRPr sz="3800" dirty="0"/>
          </a:p>
        </p:txBody>
      </p:sp>
      <p:sp>
        <p:nvSpPr>
          <p:cNvPr id="3831" name="Google Shape;3831;p4"/>
          <p:cNvSpPr txBox="1">
            <a:spLocks noGrp="1"/>
          </p:cNvSpPr>
          <p:nvPr>
            <p:ph type="subTitle" idx="1"/>
          </p:nvPr>
        </p:nvSpPr>
        <p:spPr>
          <a:xfrm>
            <a:off x="490100" y="1177513"/>
            <a:ext cx="86748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dirty="0">
                <a:latin typeface="Manrope"/>
                <a:ea typeface="Manrope"/>
                <a:cs typeface="Manrope"/>
                <a:sym typeface="Manrope"/>
              </a:rPr>
              <a:t>In emergencies, the army and other traditional systems like police and fire services often face delays, which can be critical.</a:t>
            </a:r>
            <a:endParaRPr sz="1800" dirty="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Manrope"/>
                <a:ea typeface="Manrope"/>
                <a:cs typeface="Manrope"/>
                <a:sym typeface="Manrope"/>
              </a:rPr>
              <a:t>Rapid first response is </a:t>
            </a:r>
            <a:r>
              <a:rPr lang="en" sz="1800" b="1" dirty="0">
                <a:latin typeface="Manrope"/>
                <a:ea typeface="Manrope"/>
                <a:cs typeface="Manrope"/>
                <a:sym typeface="Manrope"/>
              </a:rPr>
              <a:t>essential</a:t>
            </a:r>
            <a:r>
              <a:rPr lang="en" sz="1800" dirty="0">
                <a:latin typeface="Manrope"/>
                <a:ea typeface="Manrope"/>
                <a:cs typeface="Manrope"/>
                <a:sym typeface="Manrope"/>
              </a:rPr>
              <a:t> in cases such as:</a:t>
            </a:r>
            <a:endParaRPr sz="1800" dirty="0"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Increase of Terror Attacks</a:t>
            </a:r>
            <a:endParaRPr sz="1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Natural Disasters</a:t>
            </a:r>
            <a:endParaRPr sz="1800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Incidents within the community</a:t>
            </a:r>
            <a:endParaRPr sz="18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32" name="Google Shape;38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תמונה 3" descr="תמונה שמכילה טקסט, צילום מסך, קו, עלילה&#10;&#10;התיאור נוצר באופן אוטומטי">
            <a:extLst>
              <a:ext uri="{FF2B5EF4-FFF2-40B4-BE49-F238E27FC236}">
                <a16:creationId xmlns:a16="http://schemas.microsoft.com/office/drawing/2014/main" id="{A7D553D8-3C74-9FF2-F044-5C68411E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58" y="2913295"/>
            <a:ext cx="3863704" cy="1734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86B7C-0F33-496F-E86E-C27902861211}"/>
              </a:ext>
            </a:extLst>
          </p:cNvPr>
          <p:cNvSpPr txBox="1"/>
          <p:nvPr/>
        </p:nvSpPr>
        <p:spPr>
          <a:xfrm>
            <a:off x="5546010" y="2705185"/>
            <a:ext cx="289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nrope" panose="020B0604020202020204" charset="0"/>
              </a:rPr>
              <a:t>‘</a:t>
            </a:r>
            <a:r>
              <a:rPr lang="he-IL" b="1" dirty="0">
                <a:latin typeface="Manrope" panose="020B0604020202020204" charset="0"/>
              </a:rPr>
              <a:t>כיתת כוננות</a:t>
            </a:r>
            <a:r>
              <a:rPr lang="en-US" dirty="0">
                <a:latin typeface="Manrope" panose="020B0604020202020204" charset="0"/>
              </a:rPr>
              <a:t>’ on google trends</a:t>
            </a:r>
            <a:endParaRPr lang="en-IL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Google Shape;3852;p6" descr="Bell Tower | Scribblenauts Wiki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3679" y="1336496"/>
            <a:ext cx="1783719" cy="375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6" descr="תמונה שמכילה יונק, חתול, סרט מצויר, איור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 l="4331" t="-42383" r="-4330" b="42383"/>
          <a:stretch/>
        </p:blipFill>
        <p:spPr>
          <a:xfrm>
            <a:off x="7133762" y="2004975"/>
            <a:ext cx="1210340" cy="121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4102" y="986555"/>
            <a:ext cx="517756" cy="51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237623" y="600352"/>
            <a:ext cx="365357" cy="36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6" descr="alert Vector Icons free download in SVG, PNG Form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6800" y="672432"/>
            <a:ext cx="160771" cy="16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7" name="Google Shape;3857;p6"/>
          <p:cNvCxnSpPr/>
          <p:nvPr/>
        </p:nvCxnSpPr>
        <p:spPr>
          <a:xfrm rot="10800000" flipH="1">
            <a:off x="2015375" y="2755875"/>
            <a:ext cx="5531700" cy="15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58" name="Google Shape;3858;p6"/>
          <p:cNvSpPr/>
          <p:nvPr/>
        </p:nvSpPr>
        <p:spPr>
          <a:xfrm rot="1183239">
            <a:off x="7577294" y="2742572"/>
            <a:ext cx="105953" cy="45719"/>
          </a:xfrm>
          <a:prstGeom prst="ellipse">
            <a:avLst/>
          </a:prstGeom>
          <a:solidFill>
            <a:srgbClr val="66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6"/>
          <p:cNvSpPr/>
          <p:nvPr/>
        </p:nvSpPr>
        <p:spPr>
          <a:xfrm rot="4698162">
            <a:off x="7341792" y="2579258"/>
            <a:ext cx="201904" cy="43208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0" name="Google Shape;3860;p6" descr="תמונה שמכילה עיגול, שחור ולבן, אומנות, יצירתיות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6628">
            <a:off x="6997864" y="2681598"/>
            <a:ext cx="347429" cy="32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p6" descr="Alert - Free signs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180368" flipH="1">
            <a:off x="6749021" y="2524601"/>
            <a:ext cx="237636" cy="2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5200" y="3734675"/>
            <a:ext cx="780349" cy="7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3" name="Google Shape;3863;p6"/>
          <p:cNvSpPr/>
          <p:nvPr/>
        </p:nvSpPr>
        <p:spPr>
          <a:xfrm>
            <a:off x="-312400" y="-8997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64" name="Google Shape;3864;p6"/>
          <p:cNvSpPr txBox="1">
            <a:spLocks noGrp="1"/>
          </p:cNvSpPr>
          <p:nvPr>
            <p:ph type="title"/>
          </p:nvPr>
        </p:nvSpPr>
        <p:spPr>
          <a:xfrm>
            <a:off x="527339" y="362124"/>
            <a:ext cx="64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>
                <a:solidFill>
                  <a:srgbClr val="0D0D0D"/>
                </a:solidFill>
              </a:rPr>
              <a:t>The Problem</a:t>
            </a:r>
            <a:endParaRPr sz="3800"/>
          </a:p>
        </p:txBody>
      </p:sp>
      <p:sp>
        <p:nvSpPr>
          <p:cNvPr id="3865" name="Google Shape;3865;p6"/>
          <p:cNvSpPr txBox="1">
            <a:spLocks noGrp="1"/>
          </p:cNvSpPr>
          <p:nvPr>
            <p:ph type="subTitle" idx="1"/>
          </p:nvPr>
        </p:nvSpPr>
        <p:spPr>
          <a:xfrm>
            <a:off x="527348" y="1109775"/>
            <a:ext cx="64494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First response teams lack adequate management tools.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Consequences: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Leads to communication breakdowns, delays, and inefficiencies.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Devastating Outcomes:</a:t>
            </a:r>
            <a:r>
              <a:rPr lang="en" sz="18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These issues can have devastating consequences during emergencies.</a:t>
            </a:r>
            <a:endParaRPr sz="18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66" name="Google Shape;386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"/>
          <p:cNvSpPr/>
          <p:nvPr/>
        </p:nvSpPr>
        <p:spPr>
          <a:xfrm>
            <a:off x="5871083" y="5055065"/>
            <a:ext cx="936223" cy="126535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872" name="Google Shape;3872;p7" descr="תמונה שמכילה צעצוע, סרטים מצוירים, אנימציה, סרט מצויר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650" y="3810700"/>
            <a:ext cx="1671075" cy="16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7"/>
          <p:cNvSpPr/>
          <p:nvPr/>
        </p:nvSpPr>
        <p:spPr>
          <a:xfrm>
            <a:off x="-448800" y="-129425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4" name="Google Shape;3874;p7"/>
          <p:cNvSpPr txBox="1">
            <a:spLocks noGrp="1"/>
          </p:cNvSpPr>
          <p:nvPr>
            <p:ph type="title"/>
          </p:nvPr>
        </p:nvSpPr>
        <p:spPr>
          <a:xfrm>
            <a:off x="226525" y="394850"/>
            <a:ext cx="785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Existing FRT Management Tools</a:t>
            </a:r>
            <a:endParaRPr sz="3800"/>
          </a:p>
        </p:txBody>
      </p:sp>
      <p:graphicFrame>
        <p:nvGraphicFramePr>
          <p:cNvPr id="3875" name="Google Shape;3875;p7"/>
          <p:cNvGraphicFramePr/>
          <p:nvPr>
            <p:extLst>
              <p:ext uri="{D42A27DB-BD31-4B8C-83A1-F6EECF244321}">
                <p14:modId xmlns:p14="http://schemas.microsoft.com/office/powerpoint/2010/main" val="657946606"/>
              </p:ext>
            </p:extLst>
          </p:nvPr>
        </p:nvGraphicFramePr>
        <p:xfrm>
          <a:off x="497714" y="1705151"/>
          <a:ext cx="8148572" cy="2179365"/>
        </p:xfrm>
        <a:graphic>
          <a:graphicData uri="http://schemas.openxmlformats.org/drawingml/2006/table">
            <a:tbl>
              <a:tblPr firstCol="1" bandCol="1">
                <a:gradFill>
                  <a:gsLst>
                    <a:gs pos="0">
                      <a:srgbClr val="98F1FF"/>
                    </a:gs>
                    <a:gs pos="35000">
                      <a:srgbClr val="B7F6FF"/>
                    </a:gs>
                    <a:gs pos="100000">
                      <a:srgbClr val="E1FDFF"/>
                    </a:gs>
                  </a:gsLst>
                  <a:lin ang="16200000" scaled="0"/>
                </a:gradFill>
                <a:tableStyleId>{B44A6D56-9437-4225-88E6-1D80CCEDB291}</a:tableStyleId>
              </a:tblPr>
              <a:tblGrid>
                <a:gridCol w="1396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5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7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67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07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GPS Tracking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Smart Map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Chat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Wellness</a:t>
                      </a:r>
                      <a:br>
                        <a:rPr lang="en" sz="1400" b="1" u="none" strike="noStrike" cap="none" dirty="0"/>
                      </a:br>
                      <a:r>
                        <a:rPr lang="en" sz="1400" b="1" u="none" strike="noStrike" cap="none" dirty="0"/>
                        <a:t>Check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Groups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/>
                        <a:t>Task Assignment</a:t>
                      </a:r>
                      <a:endParaRPr sz="1400" b="1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rgbClr val="000000"/>
                          </a:solidFill>
                        </a:rPr>
                        <a:t>Avuka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rgbClr val="000000"/>
                          </a:solidFill>
                        </a:rPr>
                        <a:t>AVIA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rgbClr val="000000"/>
                          </a:solidFill>
                        </a:rPr>
                        <a:t>Zello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✔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3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solidFill>
                            <a:srgbClr val="000000"/>
                          </a:solidFill>
                        </a:rPr>
                        <a:t>WhatsApp*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/>
                        <a:t>✔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000000"/>
                          </a:solidFill>
                        </a:rPr>
                        <a:t>Our Solution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/>
                        <a:t>✔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187556788"/>
                  </a:ext>
                </a:extLst>
              </a:tr>
            </a:tbl>
          </a:graphicData>
        </a:graphic>
      </p:graphicFrame>
      <p:sp>
        <p:nvSpPr>
          <p:cNvPr id="3876" name="Google Shape;387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0" name="Google Shape;3900;p9"/>
          <p:cNvGrpSpPr/>
          <p:nvPr/>
        </p:nvGrpSpPr>
        <p:grpSpPr>
          <a:xfrm>
            <a:off x="6502527" y="3833089"/>
            <a:ext cx="723629" cy="770911"/>
            <a:chOff x="7852646" y="290160"/>
            <a:chExt cx="2224753" cy="2339163"/>
          </a:xfrm>
        </p:grpSpPr>
        <p:sp>
          <p:nvSpPr>
            <p:cNvPr id="3901" name="Google Shape;3901;p9"/>
            <p:cNvSpPr/>
            <p:nvPr/>
          </p:nvSpPr>
          <p:spPr>
            <a:xfrm>
              <a:off x="7979407" y="1348161"/>
              <a:ext cx="1971402" cy="1281162"/>
            </a:xfrm>
            <a:custGeom>
              <a:avLst/>
              <a:gdLst/>
              <a:ahLst/>
              <a:cxnLst/>
              <a:rect l="l" t="t" r="r" b="b"/>
              <a:pathLst>
                <a:path w="1971402" h="1281162" extrusionOk="0">
                  <a:moveTo>
                    <a:pt x="0" y="0"/>
                  </a:moveTo>
                  <a:lnTo>
                    <a:pt x="1971402" y="0"/>
                  </a:lnTo>
                  <a:lnTo>
                    <a:pt x="1971402" y="1281163"/>
                  </a:lnTo>
                  <a:lnTo>
                    <a:pt x="0" y="128116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2" name="Google Shape;3902;p9"/>
            <p:cNvGrpSpPr/>
            <p:nvPr/>
          </p:nvGrpSpPr>
          <p:grpSpPr>
            <a:xfrm>
              <a:off x="7982323" y="433216"/>
              <a:ext cx="1965570" cy="854737"/>
              <a:chOff x="7982323" y="433216"/>
              <a:chExt cx="1965570" cy="854737"/>
            </a:xfrm>
          </p:grpSpPr>
          <p:sp>
            <p:nvSpPr>
              <p:cNvPr id="3903" name="Google Shape;3903;p9"/>
              <p:cNvSpPr/>
              <p:nvPr/>
            </p:nvSpPr>
            <p:spPr>
              <a:xfrm>
                <a:off x="8190046" y="433216"/>
                <a:ext cx="744958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958" h="427797" extrusionOk="0">
                    <a:moveTo>
                      <a:pt x="0" y="427798"/>
                    </a:moveTo>
                    <a:lnTo>
                      <a:pt x="744958" y="427798"/>
                    </a:lnTo>
                    <a:lnTo>
                      <a:pt x="744958" y="0"/>
                    </a:lnTo>
                    <a:lnTo>
                      <a:pt x="0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9"/>
              <p:cNvSpPr/>
              <p:nvPr/>
            </p:nvSpPr>
            <p:spPr>
              <a:xfrm>
                <a:off x="8995212" y="433216"/>
                <a:ext cx="744786" cy="427797"/>
              </a:xfrm>
              <a:custGeom>
                <a:avLst/>
                <a:gdLst/>
                <a:ahLst/>
                <a:cxnLst/>
                <a:rect l="l" t="t" r="r" b="b"/>
                <a:pathLst>
                  <a:path w="744786" h="427797" extrusionOk="0">
                    <a:moveTo>
                      <a:pt x="744787" y="427798"/>
                    </a:moveTo>
                    <a:lnTo>
                      <a:pt x="0" y="0"/>
                    </a:lnTo>
                    <a:lnTo>
                      <a:pt x="0" y="427798"/>
                    </a:lnTo>
                    <a:lnTo>
                      <a:pt x="744787" y="427798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9"/>
              <p:cNvSpPr/>
              <p:nvPr/>
            </p:nvSpPr>
            <p:spPr>
              <a:xfrm>
                <a:off x="8995212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952682" y="366733"/>
                    </a:moveTo>
                    <a:lnTo>
                      <a:pt x="774118" y="0"/>
                    </a:lnTo>
                    <a:lnTo>
                      <a:pt x="0" y="0"/>
                    </a:lnTo>
                    <a:lnTo>
                      <a:pt x="0" y="366733"/>
                    </a:lnTo>
                    <a:lnTo>
                      <a:pt x="952682" y="36673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9"/>
              <p:cNvSpPr/>
              <p:nvPr/>
            </p:nvSpPr>
            <p:spPr>
              <a:xfrm>
                <a:off x="7982323" y="921221"/>
                <a:ext cx="952681" cy="366732"/>
              </a:xfrm>
              <a:custGeom>
                <a:avLst/>
                <a:gdLst/>
                <a:ahLst/>
                <a:cxnLst/>
                <a:rect l="l" t="t" r="r" b="b"/>
                <a:pathLst>
                  <a:path w="952681" h="366732" extrusionOk="0">
                    <a:moveTo>
                      <a:pt x="178564" y="0"/>
                    </a:moveTo>
                    <a:lnTo>
                      <a:pt x="0" y="366733"/>
                    </a:lnTo>
                    <a:lnTo>
                      <a:pt x="952682" y="366733"/>
                    </a:lnTo>
                    <a:lnTo>
                      <a:pt x="952682" y="0"/>
                    </a:lnTo>
                    <a:lnTo>
                      <a:pt x="1785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7" name="Google Shape;3907;p9"/>
            <p:cNvGrpSpPr/>
            <p:nvPr/>
          </p:nvGrpSpPr>
          <p:grpSpPr>
            <a:xfrm>
              <a:off x="7973575" y="415892"/>
              <a:ext cx="1876203" cy="2213431"/>
              <a:chOff x="7973575" y="415892"/>
              <a:chExt cx="1876203" cy="2213431"/>
            </a:xfrm>
          </p:grpSpPr>
          <p:sp>
            <p:nvSpPr>
              <p:cNvPr id="3908" name="Google Shape;3908;p9"/>
              <p:cNvSpPr/>
              <p:nvPr/>
            </p:nvSpPr>
            <p:spPr>
              <a:xfrm>
                <a:off x="7973575" y="997209"/>
                <a:ext cx="126075" cy="163194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631942" extrusionOk="0">
                    <a:moveTo>
                      <a:pt x="20069" y="183195"/>
                    </a:moveTo>
                    <a:cubicBezTo>
                      <a:pt x="13037" y="195202"/>
                      <a:pt x="6518" y="207381"/>
                      <a:pt x="0" y="219559"/>
                    </a:cubicBezTo>
                    <a:lnTo>
                      <a:pt x="0" y="1631943"/>
                    </a:lnTo>
                    <a:lnTo>
                      <a:pt x="126075" y="1631943"/>
                    </a:lnTo>
                    <a:lnTo>
                      <a:pt x="126075" y="0"/>
                    </a:lnTo>
                    <a:cubicBezTo>
                      <a:pt x="90054" y="60722"/>
                      <a:pt x="55233" y="122473"/>
                      <a:pt x="20069" y="183195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9"/>
              <p:cNvSpPr/>
              <p:nvPr/>
            </p:nvSpPr>
            <p:spPr>
              <a:xfrm>
                <a:off x="8225553" y="722417"/>
                <a:ext cx="126075" cy="1906906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06906" extrusionOk="0">
                    <a:moveTo>
                      <a:pt x="0" y="78218"/>
                    </a:moveTo>
                    <a:lnTo>
                      <a:pt x="0" y="1906907"/>
                    </a:lnTo>
                    <a:lnTo>
                      <a:pt x="126075" y="1906907"/>
                    </a:lnTo>
                    <a:lnTo>
                      <a:pt x="126075" y="0"/>
                    </a:lnTo>
                    <a:cubicBezTo>
                      <a:pt x="83879" y="25730"/>
                      <a:pt x="41854" y="51802"/>
                      <a:pt x="0" y="7821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9"/>
              <p:cNvSpPr/>
              <p:nvPr/>
            </p:nvSpPr>
            <p:spPr>
              <a:xfrm>
                <a:off x="8470499" y="582620"/>
                <a:ext cx="126075" cy="2046532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046532" extrusionOk="0">
                    <a:moveTo>
                      <a:pt x="0" y="69470"/>
                    </a:moveTo>
                    <a:lnTo>
                      <a:pt x="0" y="2046532"/>
                    </a:lnTo>
                    <a:lnTo>
                      <a:pt x="126075" y="2046532"/>
                    </a:lnTo>
                    <a:lnTo>
                      <a:pt x="126075" y="0"/>
                    </a:lnTo>
                    <a:cubicBezTo>
                      <a:pt x="83707" y="22471"/>
                      <a:pt x="41682" y="45627"/>
                      <a:pt x="0" y="69641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9"/>
              <p:cNvSpPr/>
              <p:nvPr/>
            </p:nvSpPr>
            <p:spPr>
              <a:xfrm>
                <a:off x="8722650" y="452599"/>
                <a:ext cx="126075" cy="2176724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76724" extrusionOk="0">
                    <a:moveTo>
                      <a:pt x="0" y="65868"/>
                    </a:moveTo>
                    <a:lnTo>
                      <a:pt x="0" y="2176724"/>
                    </a:lnTo>
                    <a:lnTo>
                      <a:pt x="126075" y="2176724"/>
                    </a:lnTo>
                    <a:lnTo>
                      <a:pt x="126075" y="0"/>
                    </a:lnTo>
                    <a:cubicBezTo>
                      <a:pt x="84565" y="22985"/>
                      <a:pt x="42368" y="44598"/>
                      <a:pt x="0" y="65868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9"/>
              <p:cNvSpPr/>
              <p:nvPr/>
            </p:nvSpPr>
            <p:spPr>
              <a:xfrm>
                <a:off x="8974628" y="415892"/>
                <a:ext cx="126075" cy="221343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213431" extrusionOk="0">
                    <a:moveTo>
                      <a:pt x="62951" y="0"/>
                    </a:moveTo>
                    <a:lnTo>
                      <a:pt x="0" y="0"/>
                    </a:lnTo>
                    <a:lnTo>
                      <a:pt x="0" y="2213432"/>
                    </a:lnTo>
                    <a:lnTo>
                      <a:pt x="126075" y="2213432"/>
                    </a:lnTo>
                    <a:lnTo>
                      <a:pt x="126075" y="38251"/>
                    </a:lnTo>
                    <a:cubicBezTo>
                      <a:pt x="104119" y="26587"/>
                      <a:pt x="82678" y="14237"/>
                      <a:pt x="62951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9"/>
              <p:cNvSpPr/>
              <p:nvPr/>
            </p:nvSpPr>
            <p:spPr>
              <a:xfrm>
                <a:off x="9219574" y="517266"/>
                <a:ext cx="126075" cy="211205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2112057" extrusionOk="0">
                    <a:moveTo>
                      <a:pt x="0" y="0"/>
                    </a:moveTo>
                    <a:lnTo>
                      <a:pt x="0" y="2112057"/>
                    </a:lnTo>
                    <a:lnTo>
                      <a:pt x="126075" y="2112057"/>
                    </a:lnTo>
                    <a:lnTo>
                      <a:pt x="126075" y="75817"/>
                    </a:lnTo>
                    <a:cubicBezTo>
                      <a:pt x="84050" y="50602"/>
                      <a:pt x="42368" y="25043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9"/>
              <p:cNvSpPr/>
              <p:nvPr/>
            </p:nvSpPr>
            <p:spPr>
              <a:xfrm>
                <a:off x="9471724" y="665126"/>
                <a:ext cx="126075" cy="1964197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964197" extrusionOk="0">
                    <a:moveTo>
                      <a:pt x="0" y="0"/>
                    </a:moveTo>
                    <a:lnTo>
                      <a:pt x="0" y="1964198"/>
                    </a:lnTo>
                    <a:lnTo>
                      <a:pt x="126075" y="1964198"/>
                    </a:lnTo>
                    <a:lnTo>
                      <a:pt x="126075" y="74616"/>
                    </a:lnTo>
                    <a:cubicBezTo>
                      <a:pt x="85080" y="48200"/>
                      <a:pt x="43054" y="23671"/>
                      <a:pt x="0" y="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9"/>
              <p:cNvSpPr/>
              <p:nvPr/>
            </p:nvSpPr>
            <p:spPr>
              <a:xfrm>
                <a:off x="9723703" y="827051"/>
                <a:ext cx="126075" cy="1802101"/>
              </a:xfrm>
              <a:custGeom>
                <a:avLst/>
                <a:gdLst/>
                <a:ahLst/>
                <a:cxnLst/>
                <a:rect l="l" t="t" r="r" b="b"/>
                <a:pathLst>
                  <a:path w="126075" h="1802101" extrusionOk="0">
                    <a:moveTo>
                      <a:pt x="40653" y="26759"/>
                    </a:moveTo>
                    <a:cubicBezTo>
                      <a:pt x="26930" y="18182"/>
                      <a:pt x="13379" y="9263"/>
                      <a:pt x="0" y="0"/>
                    </a:cubicBezTo>
                    <a:lnTo>
                      <a:pt x="0" y="1802101"/>
                    </a:lnTo>
                    <a:lnTo>
                      <a:pt x="126075" y="1802101"/>
                    </a:lnTo>
                    <a:lnTo>
                      <a:pt x="126075" y="182852"/>
                    </a:lnTo>
                    <a:cubicBezTo>
                      <a:pt x="93313" y="133451"/>
                      <a:pt x="65697" y="80619"/>
                      <a:pt x="40653" y="26930"/>
                    </a:cubicBezTo>
                    <a:close/>
                  </a:path>
                </a:pathLst>
              </a:custGeom>
              <a:solidFill>
                <a:srgbClr val="33333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16" name="Google Shape;3916;p9"/>
            <p:cNvSpPr/>
            <p:nvPr/>
          </p:nvSpPr>
          <p:spPr>
            <a:xfrm>
              <a:off x="8160886" y="861014"/>
              <a:ext cx="1608443" cy="60207"/>
            </a:xfrm>
            <a:custGeom>
              <a:avLst/>
              <a:gdLst/>
              <a:ahLst/>
              <a:cxnLst/>
              <a:rect l="l" t="t" r="r" b="b"/>
              <a:pathLst>
                <a:path w="1608443" h="60207" extrusionOk="0">
                  <a:moveTo>
                    <a:pt x="1579112" y="0"/>
                  </a:moveTo>
                  <a:lnTo>
                    <a:pt x="29160" y="0"/>
                  </a:lnTo>
                  <a:lnTo>
                    <a:pt x="0" y="60207"/>
                  </a:lnTo>
                  <a:lnTo>
                    <a:pt x="1608443" y="60207"/>
                  </a:lnTo>
                  <a:lnTo>
                    <a:pt x="15791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7979407" y="1287954"/>
              <a:ext cx="1971402" cy="60207"/>
            </a:xfrm>
            <a:custGeom>
              <a:avLst/>
              <a:gdLst/>
              <a:ahLst/>
              <a:cxnLst/>
              <a:rect l="l" t="t" r="r" b="b"/>
              <a:pathLst>
                <a:path w="1971402" h="60207" extrusionOk="0">
                  <a:moveTo>
                    <a:pt x="1968487" y="0"/>
                  </a:moveTo>
                  <a:lnTo>
                    <a:pt x="2916" y="0"/>
                  </a:lnTo>
                  <a:lnTo>
                    <a:pt x="0" y="6004"/>
                  </a:lnTo>
                  <a:lnTo>
                    <a:pt x="0" y="60207"/>
                  </a:lnTo>
                  <a:lnTo>
                    <a:pt x="1971403" y="60207"/>
                  </a:lnTo>
                  <a:lnTo>
                    <a:pt x="1971403" y="6004"/>
                  </a:lnTo>
                  <a:lnTo>
                    <a:pt x="1968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8935004" y="921221"/>
              <a:ext cx="60207" cy="366904"/>
            </a:xfrm>
            <a:custGeom>
              <a:avLst/>
              <a:gdLst/>
              <a:ahLst/>
              <a:cxnLst/>
              <a:rect l="l" t="t" r="r" b="b"/>
              <a:pathLst>
                <a:path w="60207" h="36690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366904"/>
                  </a:lnTo>
                  <a:lnTo>
                    <a:pt x="0" y="3669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8935005" y="415892"/>
              <a:ext cx="60206" cy="445122"/>
            </a:xfrm>
            <a:custGeom>
              <a:avLst/>
              <a:gdLst/>
              <a:ahLst/>
              <a:cxnLst/>
              <a:rect l="l" t="t" r="r" b="b"/>
              <a:pathLst>
                <a:path w="60206" h="445122" extrusionOk="0">
                  <a:moveTo>
                    <a:pt x="60207" y="17325"/>
                  </a:moveTo>
                  <a:lnTo>
                    <a:pt x="30018" y="0"/>
                  </a:lnTo>
                  <a:lnTo>
                    <a:pt x="0" y="17325"/>
                  </a:lnTo>
                  <a:lnTo>
                    <a:pt x="0" y="445122"/>
                  </a:lnTo>
                  <a:lnTo>
                    <a:pt x="60207" y="445122"/>
                  </a:lnTo>
                  <a:lnTo>
                    <a:pt x="60207" y="173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0" name="Google Shape;3920;p9"/>
            <p:cNvGrpSpPr/>
            <p:nvPr/>
          </p:nvGrpSpPr>
          <p:grpSpPr>
            <a:xfrm>
              <a:off x="9132093" y="985202"/>
              <a:ext cx="237570" cy="237569"/>
              <a:chOff x="9132093" y="985202"/>
              <a:chExt cx="237570" cy="237569"/>
            </a:xfrm>
          </p:grpSpPr>
          <p:sp>
            <p:nvSpPr>
              <p:cNvPr id="3921" name="Google Shape;3921;p9"/>
              <p:cNvSpPr/>
              <p:nvPr/>
            </p:nvSpPr>
            <p:spPr>
              <a:xfrm>
                <a:off x="9132093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9"/>
              <p:cNvSpPr/>
              <p:nvPr/>
            </p:nvSpPr>
            <p:spPr>
              <a:xfrm>
                <a:off x="9170002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3" name="Google Shape;3923;p9"/>
            <p:cNvGrpSpPr/>
            <p:nvPr/>
          </p:nvGrpSpPr>
          <p:grpSpPr>
            <a:xfrm>
              <a:off x="8577877" y="985202"/>
              <a:ext cx="237570" cy="237569"/>
              <a:chOff x="8577877" y="985202"/>
              <a:chExt cx="237570" cy="237569"/>
            </a:xfrm>
          </p:grpSpPr>
          <p:sp>
            <p:nvSpPr>
              <p:cNvPr id="3924" name="Google Shape;3924;p9"/>
              <p:cNvSpPr/>
              <p:nvPr/>
            </p:nvSpPr>
            <p:spPr>
              <a:xfrm>
                <a:off x="8577877" y="985202"/>
                <a:ext cx="237570" cy="237569"/>
              </a:xfrm>
              <a:custGeom>
                <a:avLst/>
                <a:gdLst/>
                <a:ahLst/>
                <a:cxnLst/>
                <a:rect l="l" t="t" r="r" b="b"/>
                <a:pathLst>
                  <a:path w="237570" h="237569" extrusionOk="0">
                    <a:moveTo>
                      <a:pt x="0" y="0"/>
                    </a:moveTo>
                    <a:lnTo>
                      <a:pt x="237570" y="0"/>
                    </a:lnTo>
                    <a:lnTo>
                      <a:pt x="237570" y="237570"/>
                    </a:lnTo>
                    <a:lnTo>
                      <a:pt x="0" y="237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9"/>
              <p:cNvSpPr/>
              <p:nvPr/>
            </p:nvSpPr>
            <p:spPr>
              <a:xfrm>
                <a:off x="8615957" y="1023282"/>
                <a:ext cx="161581" cy="161581"/>
              </a:xfrm>
              <a:custGeom>
                <a:avLst/>
                <a:gdLst/>
                <a:ahLst/>
                <a:cxnLst/>
                <a:rect l="l" t="t" r="r" b="b"/>
                <a:pathLst>
                  <a:path w="161581" h="161581" extrusionOk="0">
                    <a:moveTo>
                      <a:pt x="0" y="0"/>
                    </a:moveTo>
                    <a:lnTo>
                      <a:pt x="161582" y="0"/>
                    </a:lnTo>
                    <a:lnTo>
                      <a:pt x="161582" y="161582"/>
                    </a:lnTo>
                    <a:lnTo>
                      <a:pt x="0" y="16158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6" name="Google Shape;3926;p9"/>
            <p:cNvSpPr/>
            <p:nvPr/>
          </p:nvSpPr>
          <p:spPr>
            <a:xfrm>
              <a:off x="8458664" y="1616435"/>
              <a:ext cx="1012888" cy="1012888"/>
            </a:xfrm>
            <a:custGeom>
              <a:avLst/>
              <a:gdLst/>
              <a:ahLst/>
              <a:cxnLst/>
              <a:rect l="l" t="t" r="r" b="b"/>
              <a:pathLst>
                <a:path w="1012888" h="1012888" extrusionOk="0">
                  <a:moveTo>
                    <a:pt x="0" y="0"/>
                  </a:moveTo>
                  <a:lnTo>
                    <a:pt x="1012889" y="0"/>
                  </a:lnTo>
                  <a:lnTo>
                    <a:pt x="1012889" y="1012889"/>
                  </a:lnTo>
                  <a:lnTo>
                    <a:pt x="0" y="1012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8517327" y="1670639"/>
              <a:ext cx="885441" cy="958684"/>
            </a:xfrm>
            <a:custGeom>
              <a:avLst/>
              <a:gdLst/>
              <a:ahLst/>
              <a:cxnLst/>
              <a:rect l="l" t="t" r="r" b="b"/>
              <a:pathLst>
                <a:path w="885441" h="958684" extrusionOk="0">
                  <a:moveTo>
                    <a:pt x="0" y="0"/>
                  </a:moveTo>
                  <a:lnTo>
                    <a:pt x="885442" y="0"/>
                  </a:lnTo>
                  <a:lnTo>
                    <a:pt x="885442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rgbClr val="33333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8935004" y="1670639"/>
              <a:ext cx="60207" cy="958684"/>
            </a:xfrm>
            <a:custGeom>
              <a:avLst/>
              <a:gdLst/>
              <a:ahLst/>
              <a:cxnLst/>
              <a:rect l="l" t="t" r="r" b="b"/>
              <a:pathLst>
                <a:path w="60207" h="958684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958685"/>
                  </a:lnTo>
                  <a:lnTo>
                    <a:pt x="0" y="9586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7919200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7919200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280624" y="26073"/>
                  </a:moveTo>
                  <a:lnTo>
                    <a:pt x="226420" y="0"/>
                  </a:lnTo>
                  <a:lnTo>
                    <a:pt x="0" y="467764"/>
                  </a:lnTo>
                  <a:lnTo>
                    <a:pt x="54375" y="493665"/>
                  </a:lnTo>
                  <a:lnTo>
                    <a:pt x="280624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8146306" y="346250"/>
              <a:ext cx="818716" cy="529686"/>
            </a:xfrm>
            <a:custGeom>
              <a:avLst/>
              <a:gdLst/>
              <a:ahLst/>
              <a:cxnLst/>
              <a:rect l="l" t="t" r="r" b="b"/>
              <a:pathLst>
                <a:path w="818716" h="529686" extrusionOk="0">
                  <a:moveTo>
                    <a:pt x="818716" y="69641"/>
                  </a:moveTo>
                  <a:lnTo>
                    <a:pt x="818716" y="0"/>
                  </a:lnTo>
                  <a:lnTo>
                    <a:pt x="0" y="478399"/>
                  </a:lnTo>
                  <a:lnTo>
                    <a:pt x="31390" y="529687"/>
                  </a:lnTo>
                  <a:lnTo>
                    <a:pt x="818716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8965022" y="346250"/>
              <a:ext cx="818887" cy="529686"/>
            </a:xfrm>
            <a:custGeom>
              <a:avLst/>
              <a:gdLst/>
              <a:ahLst/>
              <a:cxnLst/>
              <a:rect l="l" t="t" r="r" b="b"/>
              <a:pathLst>
                <a:path w="818887" h="529686" extrusionOk="0">
                  <a:moveTo>
                    <a:pt x="0" y="69641"/>
                  </a:moveTo>
                  <a:lnTo>
                    <a:pt x="0" y="0"/>
                  </a:lnTo>
                  <a:lnTo>
                    <a:pt x="818888" y="478399"/>
                  </a:lnTo>
                  <a:lnTo>
                    <a:pt x="787498" y="529687"/>
                  </a:lnTo>
                  <a:lnTo>
                    <a:pt x="0" y="696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9730221" y="824478"/>
              <a:ext cx="280624" cy="493665"/>
            </a:xfrm>
            <a:custGeom>
              <a:avLst/>
              <a:gdLst/>
              <a:ahLst/>
              <a:cxnLst/>
              <a:rect l="l" t="t" r="r" b="b"/>
              <a:pathLst>
                <a:path w="280624" h="493665" extrusionOk="0">
                  <a:moveTo>
                    <a:pt x="0" y="26073"/>
                  </a:moveTo>
                  <a:lnTo>
                    <a:pt x="54375" y="0"/>
                  </a:lnTo>
                  <a:lnTo>
                    <a:pt x="280625" y="467764"/>
                  </a:lnTo>
                  <a:lnTo>
                    <a:pt x="226421" y="493665"/>
                  </a:lnTo>
                  <a:lnTo>
                    <a:pt x="0" y="260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9950809" y="1287954"/>
              <a:ext cx="60207" cy="1341198"/>
            </a:xfrm>
            <a:custGeom>
              <a:avLst/>
              <a:gdLst/>
              <a:ahLst/>
              <a:cxnLst/>
              <a:rect l="l" t="t" r="r" b="b"/>
              <a:pathLst>
                <a:path w="60207" h="1341198" extrusionOk="0">
                  <a:moveTo>
                    <a:pt x="0" y="0"/>
                  </a:moveTo>
                  <a:lnTo>
                    <a:pt x="60208" y="0"/>
                  </a:lnTo>
                  <a:lnTo>
                    <a:pt x="60208" y="1341198"/>
                  </a:lnTo>
                  <a:lnTo>
                    <a:pt x="0" y="13411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7852646" y="290160"/>
              <a:ext cx="2224753" cy="1002082"/>
            </a:xfrm>
            <a:custGeom>
              <a:avLst/>
              <a:gdLst/>
              <a:ahLst/>
              <a:cxnLst/>
              <a:rect l="l" t="t" r="r" b="b"/>
              <a:pathLst>
                <a:path w="2224753" h="1002082" extrusionOk="0">
                  <a:moveTo>
                    <a:pt x="1974147" y="496238"/>
                  </a:moveTo>
                  <a:lnTo>
                    <a:pt x="1111176" y="0"/>
                  </a:lnTo>
                  <a:lnTo>
                    <a:pt x="250606" y="496238"/>
                  </a:lnTo>
                  <a:lnTo>
                    <a:pt x="0" y="997794"/>
                  </a:lnTo>
                  <a:lnTo>
                    <a:pt x="66554" y="1002082"/>
                  </a:lnTo>
                  <a:lnTo>
                    <a:pt x="293661" y="534490"/>
                  </a:lnTo>
                  <a:lnTo>
                    <a:pt x="1112377" y="56091"/>
                  </a:lnTo>
                  <a:lnTo>
                    <a:pt x="1931093" y="534490"/>
                  </a:lnTo>
                  <a:lnTo>
                    <a:pt x="2158200" y="1002082"/>
                  </a:lnTo>
                  <a:lnTo>
                    <a:pt x="2224753" y="997794"/>
                  </a:lnTo>
                  <a:lnTo>
                    <a:pt x="1974147" y="496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36" name="Google Shape;3936;p9" descr="Download Cartoon, Icon, Light Bulb. Royalty-Free Vector Graphic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91042">
            <a:off x="7389276" y="3116634"/>
            <a:ext cx="519571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9"/>
          <p:cNvSpPr/>
          <p:nvPr/>
        </p:nvSpPr>
        <p:spPr>
          <a:xfrm>
            <a:off x="6622998" y="4827124"/>
            <a:ext cx="1431341" cy="211318"/>
          </a:xfrm>
          <a:prstGeom prst="ellipse">
            <a:avLst/>
          </a:prstGeom>
          <a:solidFill>
            <a:srgbClr val="333333">
              <a:alpha val="2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938" name="Google Shape;3938;p9" descr="תמונה שמכילה סרט מצויר, אומנות קליפיפם, צעצוע, סרטים מצוירים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2527" y="3585550"/>
            <a:ext cx="1662044" cy="17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9"/>
          <p:cNvSpPr/>
          <p:nvPr/>
        </p:nvSpPr>
        <p:spPr>
          <a:xfrm>
            <a:off x="-353100" y="-235756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40" name="Google Shape;3940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43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Solution</a:t>
            </a:r>
            <a:endParaRPr sz="3800"/>
          </a:p>
        </p:txBody>
      </p:sp>
      <p:sp>
        <p:nvSpPr>
          <p:cNvPr id="3941" name="Google Shape;3941;p9"/>
          <p:cNvSpPr txBox="1"/>
          <p:nvPr/>
        </p:nvSpPr>
        <p:spPr>
          <a:xfrm>
            <a:off x="643800" y="1269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Advanced Web and </a:t>
            </a:r>
            <a:r>
              <a:rPr lang="en" sz="18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Mobile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Solution for First Response Teams</a:t>
            </a:r>
            <a:endParaRPr sz="18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43" name="Google Shape;3943;p9"/>
          <p:cNvSpPr/>
          <p:nvPr/>
        </p:nvSpPr>
        <p:spPr>
          <a:xfrm>
            <a:off x="1713584" y="4822458"/>
            <a:ext cx="1400700" cy="209400"/>
          </a:xfrm>
          <a:prstGeom prst="ellipse">
            <a:avLst/>
          </a:prstGeom>
          <a:solidFill>
            <a:srgbClr val="333333">
              <a:alpha val="2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944" name="Google Shape;3944;p9"/>
          <p:cNvGrpSpPr/>
          <p:nvPr/>
        </p:nvGrpSpPr>
        <p:grpSpPr>
          <a:xfrm>
            <a:off x="93836" y="3405319"/>
            <a:ext cx="3087132" cy="1561126"/>
            <a:chOff x="331763" y="414153"/>
            <a:chExt cx="6903246" cy="5019697"/>
          </a:xfrm>
        </p:grpSpPr>
        <p:sp>
          <p:nvSpPr>
            <p:cNvPr id="3945" name="Google Shape;3945;p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48" name="Google Shape;394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43" y="3467013"/>
            <a:ext cx="2962350" cy="12361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9" name="Google Shape;394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aphic 2" descr="Web design with solid fill">
            <a:extLst>
              <a:ext uri="{FF2B5EF4-FFF2-40B4-BE49-F238E27FC236}">
                <a16:creationId xmlns:a16="http://schemas.microsoft.com/office/drawing/2014/main" id="{259199C5-EE00-6CD8-6B5B-82AFE5D57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976" y="2320636"/>
            <a:ext cx="1069823" cy="1069823"/>
          </a:xfrm>
          <a:prstGeom prst="rect">
            <a:avLst/>
          </a:prstGeom>
        </p:spPr>
      </p:pic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16CE09F9-FEDB-5664-7D8C-DB19AC689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8577" y="24051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9F5FC-95F3-BF79-21D4-A8F0AFF21B15}"/>
              </a:ext>
            </a:extLst>
          </p:cNvPr>
          <p:cNvSpPr txBox="1"/>
          <p:nvPr/>
        </p:nvSpPr>
        <p:spPr>
          <a:xfrm>
            <a:off x="3178078" y="2045796"/>
            <a:ext cx="86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</a:t>
            </a:r>
            <a:endParaRPr lang="en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79113-DB93-AEB5-EFE3-12CA4A2704AB}"/>
              </a:ext>
            </a:extLst>
          </p:cNvPr>
          <p:cNvSpPr txBox="1"/>
          <p:nvPr/>
        </p:nvSpPr>
        <p:spPr>
          <a:xfrm>
            <a:off x="4840300" y="2042256"/>
            <a:ext cx="86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</a:t>
            </a:r>
            <a:endParaRPr lang="en-IL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0" name="Google Shape;4140;g2de26eda919_1_136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141" name="Google Shape;4141;g2de26eda919_1_136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2" name="Google Shape;4142;g2de26eda919_1_136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3" name="Google Shape;4143;g2de26eda919_1_136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144" name="Google Shape;4144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5" name="Google Shape;4145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6" name="Google Shape;4146;g2de26eda919_1_136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147" name="Google Shape;4147;g2de26eda919_1_136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8" name="Google Shape;4148;g2de26eda919_1_136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9" name="Google Shape;4149;g2de26eda919_1_136"/>
          <p:cNvSpPr/>
          <p:nvPr/>
        </p:nvSpPr>
        <p:spPr>
          <a:xfrm>
            <a:off x="-742950" y="-250610"/>
            <a:ext cx="10297441" cy="5523633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52" name="Google Shape;4152;g2de26eda919_1_136"/>
          <p:cNvSpPr/>
          <p:nvPr/>
        </p:nvSpPr>
        <p:spPr>
          <a:xfrm>
            <a:off x="548345" y="155519"/>
            <a:ext cx="8245928" cy="4693876"/>
          </a:xfrm>
          <a:custGeom>
            <a:avLst/>
            <a:gdLst/>
            <a:ahLst/>
            <a:cxnLst/>
            <a:rect l="l" t="t" r="r" b="b"/>
            <a:pathLst>
              <a:path w="248162" h="181204" extrusionOk="0">
                <a:moveTo>
                  <a:pt x="4636" y="0"/>
                </a:moveTo>
                <a:cubicBezTo>
                  <a:pt x="2053" y="0"/>
                  <a:pt x="0" y="2053"/>
                  <a:pt x="0" y="4636"/>
                </a:cubicBezTo>
                <a:lnTo>
                  <a:pt x="0" y="176634"/>
                </a:lnTo>
                <a:cubicBezTo>
                  <a:pt x="0" y="179151"/>
                  <a:pt x="2053" y="181204"/>
                  <a:pt x="4636" y="181204"/>
                </a:cubicBezTo>
                <a:lnTo>
                  <a:pt x="243526" y="181204"/>
                </a:lnTo>
                <a:cubicBezTo>
                  <a:pt x="246109" y="181204"/>
                  <a:pt x="248162" y="179151"/>
                  <a:pt x="248162" y="176634"/>
                </a:cubicBezTo>
                <a:lnTo>
                  <a:pt x="248162" y="4636"/>
                </a:lnTo>
                <a:cubicBezTo>
                  <a:pt x="248162" y="2053"/>
                  <a:pt x="246109" y="0"/>
                  <a:pt x="2435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Google Shape;4156;g2de26eda919_1_1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וידאו של WhatsApp‏ 2024-10-07 בשעה 22.14.32_d41b3205">
            <a:hlinkClick r:id="" action="ppaction://media"/>
            <a:extLst>
              <a:ext uri="{FF2B5EF4-FFF2-40B4-BE49-F238E27FC236}">
                <a16:creationId xmlns:a16="http://schemas.microsoft.com/office/drawing/2014/main" id="{CE02D91D-54FB-2763-5947-242C0F07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151" y="211448"/>
            <a:ext cx="8065616" cy="4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10"/>
          <p:cNvSpPr/>
          <p:nvPr/>
        </p:nvSpPr>
        <p:spPr>
          <a:xfrm>
            <a:off x="-353100" y="0"/>
            <a:ext cx="9850200" cy="5611200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91" name="Google Shape;3991;p10"/>
          <p:cNvSpPr txBox="1">
            <a:spLocks noGrp="1"/>
          </p:cNvSpPr>
          <p:nvPr>
            <p:ph type="subTitle" idx="6"/>
          </p:nvPr>
        </p:nvSpPr>
        <p:spPr>
          <a:xfrm>
            <a:off x="719997" y="2114550"/>
            <a:ext cx="215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Task Management</a:t>
            </a:r>
            <a:endParaRPr sz="1700"/>
          </a:p>
        </p:txBody>
      </p:sp>
      <p:sp>
        <p:nvSpPr>
          <p:cNvPr id="3992" name="Google Shape;3992;p10"/>
          <p:cNvSpPr txBox="1">
            <a:spLocks noGrp="1"/>
          </p:cNvSpPr>
          <p:nvPr>
            <p:ph type="subTitle" idx="7"/>
          </p:nvPr>
        </p:nvSpPr>
        <p:spPr>
          <a:xfrm>
            <a:off x="3374750" y="2114550"/>
            <a:ext cx="275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dirty="0"/>
              <a:t>Cross Platform</a:t>
            </a:r>
            <a:endParaRPr sz="1800" dirty="0"/>
          </a:p>
        </p:txBody>
      </p:sp>
      <p:sp>
        <p:nvSpPr>
          <p:cNvPr id="3993" name="Google Shape;3993;p10"/>
          <p:cNvSpPr txBox="1">
            <a:spLocks noGrp="1"/>
          </p:cNvSpPr>
          <p:nvPr>
            <p:ph type="subTitle" idx="8"/>
          </p:nvPr>
        </p:nvSpPr>
        <p:spPr>
          <a:xfrm>
            <a:off x="6260100" y="3355550"/>
            <a:ext cx="207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Activity Log</a:t>
            </a:r>
            <a:endParaRPr sz="1800"/>
          </a:p>
        </p:txBody>
      </p:sp>
      <p:sp>
        <p:nvSpPr>
          <p:cNvPr id="3994" name="Google Shape;3994;p10"/>
          <p:cNvSpPr txBox="1">
            <a:spLocks noGrp="1"/>
          </p:cNvSpPr>
          <p:nvPr>
            <p:ph type="subTitle" idx="9"/>
          </p:nvPr>
        </p:nvSpPr>
        <p:spPr>
          <a:xfrm>
            <a:off x="547887" y="3405242"/>
            <a:ext cx="23446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Messaging System</a:t>
            </a:r>
          </a:p>
        </p:txBody>
      </p:sp>
      <p:sp>
        <p:nvSpPr>
          <p:cNvPr id="3995" name="Google Shape;3995;p10"/>
          <p:cNvSpPr txBox="1">
            <a:spLocks noGrp="1"/>
          </p:cNvSpPr>
          <p:nvPr>
            <p:ph type="subTitle" idx="13"/>
          </p:nvPr>
        </p:nvSpPr>
        <p:spPr>
          <a:xfrm>
            <a:off x="6131500" y="2114550"/>
            <a:ext cx="242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dirty="0"/>
              <a:t>Health Check</a:t>
            </a:r>
            <a:endParaRPr sz="1800" dirty="0"/>
          </a:p>
        </p:txBody>
      </p:sp>
      <p:sp>
        <p:nvSpPr>
          <p:cNvPr id="3996" name="Google Shape;399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>
                <a:solidFill>
                  <a:srgbClr val="0D0D0D"/>
                </a:solidFill>
              </a:rPr>
              <a:t>Our App in a Nutshell</a:t>
            </a:r>
            <a:endParaRPr sz="3800"/>
          </a:p>
        </p:txBody>
      </p:sp>
      <p:sp>
        <p:nvSpPr>
          <p:cNvPr id="3997" name="Google Shape;3997;p10"/>
          <p:cNvSpPr txBox="1"/>
          <p:nvPr/>
        </p:nvSpPr>
        <p:spPr>
          <a:xfrm>
            <a:off x="3492350" y="3355550"/>
            <a:ext cx="225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Interactive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</a:t>
            </a:r>
            <a:endParaRPr sz="1800" b="1"/>
          </a:p>
        </p:txBody>
      </p:sp>
      <p:sp>
        <p:nvSpPr>
          <p:cNvPr id="3998" name="Google Shape;399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999" name="Google Shape;39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00" y="1685575"/>
            <a:ext cx="457201" cy="457201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pic>
        <p:nvPicPr>
          <p:cNvPr id="4003" name="Google Shape;40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28612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950" y="2859220"/>
            <a:ext cx="548700" cy="548684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</p:pic>
      <p:sp>
        <p:nvSpPr>
          <p:cNvPr id="3" name="בועת דיבור: אליפסה 2">
            <a:extLst>
              <a:ext uri="{FF2B5EF4-FFF2-40B4-BE49-F238E27FC236}">
                <a16:creationId xmlns:a16="http://schemas.microsoft.com/office/drawing/2014/main" id="{AE26B575-7694-3A73-D527-BD3AD8376997}"/>
              </a:ext>
            </a:extLst>
          </p:cNvPr>
          <p:cNvSpPr/>
          <p:nvPr/>
        </p:nvSpPr>
        <p:spPr>
          <a:xfrm>
            <a:off x="1383255" y="2930979"/>
            <a:ext cx="541307" cy="424571"/>
          </a:xfrm>
          <a:prstGeom prst="wedgeEllipse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1D983330-BBC7-E8F5-BC4D-E3DE3F2F0441}"/>
              </a:ext>
            </a:extLst>
          </p:cNvPr>
          <p:cNvSpPr/>
          <p:nvPr/>
        </p:nvSpPr>
        <p:spPr>
          <a:xfrm>
            <a:off x="1510652" y="3125094"/>
            <a:ext cx="61750" cy="64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ABEFB969-C4AE-0C4B-7D9E-0165A3D25A9E}"/>
              </a:ext>
            </a:extLst>
          </p:cNvPr>
          <p:cNvSpPr/>
          <p:nvPr/>
        </p:nvSpPr>
        <p:spPr>
          <a:xfrm>
            <a:off x="1618997" y="3125094"/>
            <a:ext cx="61750" cy="64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145C4E60-9AF3-4021-C764-53D5A31D03BA}"/>
              </a:ext>
            </a:extLst>
          </p:cNvPr>
          <p:cNvSpPr/>
          <p:nvPr/>
        </p:nvSpPr>
        <p:spPr>
          <a:xfrm>
            <a:off x="1727342" y="3125094"/>
            <a:ext cx="61750" cy="64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Graphic 6" descr="Heart with pulse outline">
            <a:extLst>
              <a:ext uri="{FF2B5EF4-FFF2-40B4-BE49-F238E27FC236}">
                <a16:creationId xmlns:a16="http://schemas.microsoft.com/office/drawing/2014/main" id="{146B419C-1435-D422-FC10-29FFC996E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8898" y="1680393"/>
            <a:ext cx="572701" cy="572701"/>
          </a:xfrm>
          <a:prstGeom prst="rect">
            <a:avLst/>
          </a:prstGeom>
        </p:spPr>
      </p:pic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01199C54-44EF-1949-3485-E421B2119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7994" y="1691048"/>
            <a:ext cx="525988" cy="525988"/>
          </a:xfrm>
          <a:prstGeom prst="rect">
            <a:avLst/>
          </a:prstGeom>
        </p:spPr>
      </p:pic>
      <p:pic>
        <p:nvPicPr>
          <p:cNvPr id="11" name="Graphic 10" descr="Smart Phone with solid fill">
            <a:extLst>
              <a:ext uri="{FF2B5EF4-FFF2-40B4-BE49-F238E27FC236}">
                <a16:creationId xmlns:a16="http://schemas.microsoft.com/office/drawing/2014/main" id="{12745588-B262-EC0C-1CC7-E03AEE5F9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7508" y="1711573"/>
            <a:ext cx="456972" cy="4569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g2de26eda919_1_347"/>
          <p:cNvGrpSpPr/>
          <p:nvPr/>
        </p:nvGrpSpPr>
        <p:grpSpPr>
          <a:xfrm flipH="1">
            <a:off x="3697881" y="4756400"/>
            <a:ext cx="256935" cy="202834"/>
            <a:chOff x="2101230" y="3657816"/>
            <a:chExt cx="256935" cy="202834"/>
          </a:xfrm>
        </p:grpSpPr>
        <p:sp>
          <p:nvSpPr>
            <p:cNvPr id="4043" name="Google Shape;4043;g2de26eda919_1_347"/>
            <p:cNvSpPr/>
            <p:nvPr/>
          </p:nvSpPr>
          <p:spPr>
            <a:xfrm>
              <a:off x="2101230" y="3765486"/>
              <a:ext cx="180344" cy="95164"/>
            </a:xfrm>
            <a:custGeom>
              <a:avLst/>
              <a:gdLst/>
              <a:ahLst/>
              <a:cxnLst/>
              <a:rect l="l" t="t" r="r" b="b"/>
              <a:pathLst>
                <a:path w="101889" h="53765" extrusionOk="0">
                  <a:moveTo>
                    <a:pt x="0" y="247"/>
                  </a:moveTo>
                  <a:cubicBezTo>
                    <a:pt x="0" y="247"/>
                    <a:pt x="22470" y="22718"/>
                    <a:pt x="51459" y="35582"/>
                  </a:cubicBezTo>
                  <a:cubicBezTo>
                    <a:pt x="80448" y="48447"/>
                    <a:pt x="101889" y="53765"/>
                    <a:pt x="101889" y="53765"/>
                  </a:cubicBezTo>
                  <a:cubicBezTo>
                    <a:pt x="101889" y="53765"/>
                    <a:pt x="97429" y="31294"/>
                    <a:pt x="73415" y="14141"/>
                  </a:cubicBezTo>
                  <a:cubicBezTo>
                    <a:pt x="49401" y="-3012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g2de26eda919_1_347"/>
            <p:cNvSpPr/>
            <p:nvPr/>
          </p:nvSpPr>
          <p:spPr>
            <a:xfrm>
              <a:off x="2286788" y="3657816"/>
              <a:ext cx="71377" cy="168807"/>
            </a:xfrm>
            <a:custGeom>
              <a:avLst/>
              <a:gdLst/>
              <a:ahLst/>
              <a:cxnLst/>
              <a:rect l="l" t="t" r="r" b="b"/>
              <a:pathLst>
                <a:path w="40326" h="95371" extrusionOk="0">
                  <a:moveTo>
                    <a:pt x="29148" y="0"/>
                  </a:moveTo>
                  <a:cubicBezTo>
                    <a:pt x="29148" y="0"/>
                    <a:pt x="1360" y="43397"/>
                    <a:pt x="159" y="60894"/>
                  </a:cubicBezTo>
                  <a:cubicBezTo>
                    <a:pt x="-870" y="78218"/>
                    <a:pt x="3419" y="95371"/>
                    <a:pt x="3419" y="95371"/>
                  </a:cubicBezTo>
                  <a:cubicBezTo>
                    <a:pt x="3419" y="95371"/>
                    <a:pt x="39611" y="77189"/>
                    <a:pt x="40298" y="55747"/>
                  </a:cubicBezTo>
                  <a:cubicBezTo>
                    <a:pt x="40984" y="34306"/>
                    <a:pt x="29148" y="0"/>
                    <a:pt x="29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5" name="Google Shape;4045;g2de26eda919_1_347"/>
          <p:cNvGrpSpPr/>
          <p:nvPr/>
        </p:nvGrpSpPr>
        <p:grpSpPr>
          <a:xfrm flipH="1">
            <a:off x="1260799" y="4797916"/>
            <a:ext cx="280564" cy="190065"/>
            <a:chOff x="2302558" y="4161617"/>
            <a:chExt cx="280564" cy="190065"/>
          </a:xfrm>
        </p:grpSpPr>
        <p:sp>
          <p:nvSpPr>
            <p:cNvPr id="4046" name="Google Shape;4046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8" name="Google Shape;4048;g2de26eda919_1_347"/>
          <p:cNvGrpSpPr/>
          <p:nvPr/>
        </p:nvGrpSpPr>
        <p:grpSpPr>
          <a:xfrm>
            <a:off x="4554274" y="4655616"/>
            <a:ext cx="280564" cy="190065"/>
            <a:chOff x="2302558" y="4161617"/>
            <a:chExt cx="280564" cy="190065"/>
          </a:xfrm>
        </p:grpSpPr>
        <p:sp>
          <p:nvSpPr>
            <p:cNvPr id="4049" name="Google Shape;4049;g2de26eda919_1_347"/>
            <p:cNvSpPr/>
            <p:nvPr/>
          </p:nvSpPr>
          <p:spPr>
            <a:xfrm>
              <a:off x="2489891" y="4186822"/>
              <a:ext cx="93231" cy="164860"/>
            </a:xfrm>
            <a:custGeom>
              <a:avLst/>
              <a:gdLst/>
              <a:ahLst/>
              <a:cxnLst/>
              <a:rect l="l" t="t" r="r" b="b"/>
              <a:pathLst>
                <a:path w="52673" h="93141" extrusionOk="0">
                  <a:moveTo>
                    <a:pt x="52674" y="0"/>
                  </a:moveTo>
                  <a:cubicBezTo>
                    <a:pt x="52674" y="0"/>
                    <a:pt x="17338" y="23671"/>
                    <a:pt x="7733" y="48200"/>
                  </a:cubicBezTo>
                  <a:cubicBezTo>
                    <a:pt x="-1873" y="72901"/>
                    <a:pt x="185" y="93141"/>
                    <a:pt x="185" y="93141"/>
                  </a:cubicBezTo>
                  <a:cubicBezTo>
                    <a:pt x="185" y="93141"/>
                    <a:pt x="35521" y="71871"/>
                    <a:pt x="44097" y="51459"/>
                  </a:cubicBezTo>
                  <a:cubicBezTo>
                    <a:pt x="52674" y="31047"/>
                    <a:pt x="52674" y="0"/>
                    <a:pt x="52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g2de26eda919_1_347"/>
            <p:cNvSpPr/>
            <p:nvPr/>
          </p:nvSpPr>
          <p:spPr>
            <a:xfrm>
              <a:off x="2302558" y="4161617"/>
              <a:ext cx="116685" cy="94727"/>
            </a:xfrm>
            <a:custGeom>
              <a:avLst/>
              <a:gdLst/>
              <a:ahLst/>
              <a:cxnLst/>
              <a:rect l="l" t="t" r="r" b="b"/>
              <a:pathLst>
                <a:path w="65924" h="53518" extrusionOk="0">
                  <a:moveTo>
                    <a:pt x="0" y="0"/>
                  </a:moveTo>
                  <a:cubicBezTo>
                    <a:pt x="0" y="0"/>
                    <a:pt x="13894" y="25730"/>
                    <a:pt x="30018" y="35335"/>
                  </a:cubicBezTo>
                  <a:cubicBezTo>
                    <a:pt x="46142" y="44941"/>
                    <a:pt x="65353" y="53518"/>
                    <a:pt x="65353" y="53518"/>
                  </a:cubicBezTo>
                  <a:cubicBezTo>
                    <a:pt x="65353" y="53518"/>
                    <a:pt x="69641" y="35335"/>
                    <a:pt x="54718" y="17668"/>
                  </a:cubicBezTo>
                  <a:cubicBezTo>
                    <a:pt x="39795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3" name="Google Shape;4053;g2de26eda919_1_347"/>
          <p:cNvSpPr/>
          <p:nvPr/>
        </p:nvSpPr>
        <p:spPr>
          <a:xfrm>
            <a:off x="-427713" y="-469182"/>
            <a:ext cx="10102655" cy="5707808"/>
          </a:xfrm>
          <a:prstGeom prst="rect">
            <a:avLst/>
          </a:prstGeom>
          <a:solidFill>
            <a:srgbClr val="FFFFFF">
              <a:alpha val="345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4" name="Google Shape;4054;g2de26eda919_1_347"/>
          <p:cNvSpPr txBox="1"/>
          <p:nvPr/>
        </p:nvSpPr>
        <p:spPr>
          <a:xfrm>
            <a:off x="2565832" y="140760"/>
            <a:ext cx="3976884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800" b="1" dirty="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Requirements</a:t>
            </a:r>
            <a:endParaRPr sz="30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60" name="Google Shape;4060;g2de26eda919_1_3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4240;g2de26eda919_1_836">
            <a:extLst>
              <a:ext uri="{FF2B5EF4-FFF2-40B4-BE49-F238E27FC236}">
                <a16:creationId xmlns:a16="http://schemas.microsoft.com/office/drawing/2014/main" id="{3424560F-33F7-FF79-77B2-EC992243CCE7}"/>
              </a:ext>
            </a:extLst>
          </p:cNvPr>
          <p:cNvSpPr txBox="1"/>
          <p:nvPr/>
        </p:nvSpPr>
        <p:spPr>
          <a:xfrm>
            <a:off x="633359" y="1001724"/>
            <a:ext cx="272637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latin typeface="Manrope"/>
              </a:rPr>
              <a:t>User Management</a:t>
            </a:r>
          </a:p>
          <a:p>
            <a:br>
              <a:rPr lang="en-US" sz="2400" b="0" i="0" dirty="0">
                <a:solidFill>
                  <a:srgbClr val="030712"/>
                </a:solidFill>
                <a:effectLst/>
                <a:latin typeface="ui-sans-serif"/>
              </a:rPr>
            </a:b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9EA4E-86B5-9451-FB19-01A0E9286A3C}"/>
              </a:ext>
            </a:extLst>
          </p:cNvPr>
          <p:cNvSpPr txBox="1"/>
          <p:nvPr/>
        </p:nvSpPr>
        <p:spPr>
          <a:xfrm>
            <a:off x="633359" y="1429644"/>
            <a:ext cx="374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User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Team creation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Member invitation and removal</a:t>
            </a:r>
            <a:endParaRPr lang="en-IL" sz="1600" dirty="0">
              <a:latin typeface="Manrope" panose="020B0604020202020204" charset="0"/>
            </a:endParaRPr>
          </a:p>
        </p:txBody>
      </p:sp>
      <p:sp>
        <p:nvSpPr>
          <p:cNvPr id="9" name="Google Shape;4240;g2de26eda919_1_836">
            <a:extLst>
              <a:ext uri="{FF2B5EF4-FFF2-40B4-BE49-F238E27FC236}">
                <a16:creationId xmlns:a16="http://schemas.microsoft.com/office/drawing/2014/main" id="{F4F3E660-3691-5396-BB6E-CCE9BCF4D2B5}"/>
              </a:ext>
            </a:extLst>
          </p:cNvPr>
          <p:cNvSpPr txBox="1"/>
          <p:nvPr/>
        </p:nvSpPr>
        <p:spPr>
          <a:xfrm>
            <a:off x="5115118" y="1001724"/>
            <a:ext cx="20056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Communication</a:t>
            </a:r>
            <a:endParaRPr sz="1800" b="1" dirty="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D8C93-5C6B-E453-AFC2-729FBDA26CA6}"/>
              </a:ext>
            </a:extLst>
          </p:cNvPr>
          <p:cNvSpPr txBox="1"/>
          <p:nvPr/>
        </p:nvSpPr>
        <p:spPr>
          <a:xfrm>
            <a:off x="5115118" y="1429644"/>
            <a:ext cx="374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Real-time chat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Image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Telegram bot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Cross-platform synchronization</a:t>
            </a:r>
            <a:endParaRPr lang="en-IL" sz="1600" dirty="0">
              <a:latin typeface="Manrope" panose="020B0604020202020204" charset="0"/>
            </a:endParaRPr>
          </a:p>
        </p:txBody>
      </p:sp>
      <p:sp>
        <p:nvSpPr>
          <p:cNvPr id="11" name="Google Shape;4240;g2de26eda919_1_836">
            <a:extLst>
              <a:ext uri="{FF2B5EF4-FFF2-40B4-BE49-F238E27FC236}">
                <a16:creationId xmlns:a16="http://schemas.microsoft.com/office/drawing/2014/main" id="{E8CBFAB0-B16D-D9C3-4ACD-E8071BB8A3A2}"/>
              </a:ext>
            </a:extLst>
          </p:cNvPr>
          <p:cNvSpPr txBox="1"/>
          <p:nvPr/>
        </p:nvSpPr>
        <p:spPr>
          <a:xfrm>
            <a:off x="626432" y="2775106"/>
            <a:ext cx="26640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Mission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F62B4-D48F-A29B-3847-300E3CCEDEAC}"/>
              </a:ext>
            </a:extLst>
          </p:cNvPr>
          <p:cNvSpPr txBox="1"/>
          <p:nvPr/>
        </p:nvSpPr>
        <p:spPr>
          <a:xfrm>
            <a:off x="626432" y="3203026"/>
            <a:ext cx="3741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Create 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Track mission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Multiple mission types</a:t>
            </a:r>
          </a:p>
        </p:txBody>
      </p:sp>
      <p:sp>
        <p:nvSpPr>
          <p:cNvPr id="13" name="Google Shape;4240;g2de26eda919_1_836">
            <a:extLst>
              <a:ext uri="{FF2B5EF4-FFF2-40B4-BE49-F238E27FC236}">
                <a16:creationId xmlns:a16="http://schemas.microsoft.com/office/drawing/2014/main" id="{89CDF5B6-886F-C2A3-4265-E79EEC24EE94}"/>
              </a:ext>
            </a:extLst>
          </p:cNvPr>
          <p:cNvSpPr txBox="1"/>
          <p:nvPr/>
        </p:nvSpPr>
        <p:spPr>
          <a:xfrm>
            <a:off x="5108191" y="2775106"/>
            <a:ext cx="3038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Mapping &amp;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0B4788-60D2-F2C1-B521-60B4C284AA5D}"/>
              </a:ext>
            </a:extLst>
          </p:cNvPr>
          <p:cNvSpPr txBox="1"/>
          <p:nvPr/>
        </p:nvSpPr>
        <p:spPr>
          <a:xfrm>
            <a:off x="5108191" y="3203026"/>
            <a:ext cx="374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Interactive map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POI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Custom 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anrope" panose="020B0604020202020204" charset="0"/>
              </a:rPr>
              <a:t>Location sharing</a:t>
            </a:r>
            <a:endParaRPr lang="en-IL" sz="1600" dirty="0">
              <a:latin typeface="Manrope" panose="020B0604020202020204" charset="0"/>
            </a:endParaRPr>
          </a:p>
        </p:txBody>
      </p:sp>
      <p:pic>
        <p:nvPicPr>
          <p:cNvPr id="15" name="Graphic 14" descr="Ui Ux outline">
            <a:extLst>
              <a:ext uri="{FF2B5EF4-FFF2-40B4-BE49-F238E27FC236}">
                <a16:creationId xmlns:a16="http://schemas.microsoft.com/office/drawing/2014/main" id="{AC99BDE8-90AA-AEC5-ABAA-510F5BF7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32" y="972444"/>
            <a:ext cx="457200" cy="457200"/>
          </a:xfrm>
          <a:prstGeom prst="rect">
            <a:avLst/>
          </a:prstGeom>
        </p:spPr>
      </p:pic>
      <p:pic>
        <p:nvPicPr>
          <p:cNvPr id="16" name="Graphic 15" descr="Clipboard Mixed outline">
            <a:extLst>
              <a:ext uri="{FF2B5EF4-FFF2-40B4-BE49-F238E27FC236}">
                <a16:creationId xmlns:a16="http://schemas.microsoft.com/office/drawing/2014/main" id="{20AF25CC-2588-A608-03A5-91AD794C6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232" y="2697335"/>
            <a:ext cx="505691" cy="505691"/>
          </a:xfrm>
          <a:prstGeom prst="rect">
            <a:avLst/>
          </a:prstGeom>
        </p:spPr>
      </p:pic>
      <p:pic>
        <p:nvPicPr>
          <p:cNvPr id="17" name="Graphic 16" descr="Speech outline">
            <a:extLst>
              <a:ext uri="{FF2B5EF4-FFF2-40B4-BE49-F238E27FC236}">
                <a16:creationId xmlns:a16="http://schemas.microsoft.com/office/drawing/2014/main" id="{EDB2ED9F-B868-AC62-E029-E3270E3B0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2500" y="948198"/>
            <a:ext cx="505691" cy="505691"/>
          </a:xfrm>
          <a:prstGeom prst="rect">
            <a:avLst/>
          </a:prstGeom>
        </p:spPr>
      </p:pic>
      <p:pic>
        <p:nvPicPr>
          <p:cNvPr id="18" name="Graphic 17" descr="Map with pin outline">
            <a:extLst>
              <a:ext uri="{FF2B5EF4-FFF2-40B4-BE49-F238E27FC236}">
                <a16:creationId xmlns:a16="http://schemas.microsoft.com/office/drawing/2014/main" id="{4235AAD7-B897-6B81-7125-50DC134A82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23615" y="2728021"/>
            <a:ext cx="463459" cy="4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8641"/>
      </p:ext>
    </p:extLst>
  </p:cSld>
  <p:clrMapOvr>
    <a:masterClrMapping/>
  </p:clrMapOvr>
</p:sld>
</file>

<file path=ppt/theme/theme1.xml><?xml version="1.0" encoding="utf-8"?>
<a:theme xmlns:a="http://schemas.openxmlformats.org/drawingml/2006/main" name="Sheep by Slidesgo">
  <a:themeElements>
    <a:clrScheme name="Simple Light">
      <a:dk1>
        <a:srgbClr val="1F1F1F"/>
      </a:dk1>
      <a:lt1>
        <a:srgbClr val="E1EEFF"/>
      </a:lt1>
      <a:dk2>
        <a:srgbClr val="B2CC62"/>
      </a:dk2>
      <a:lt2>
        <a:srgbClr val="6B7C37"/>
      </a:lt2>
      <a:accent1>
        <a:srgbClr val="FADAC1"/>
      </a:accent1>
      <a:accent2>
        <a:srgbClr val="FBC797"/>
      </a:accent2>
      <a:accent3>
        <a:srgbClr val="31ACBB"/>
      </a:accent3>
      <a:accent4>
        <a:srgbClr val="ED4747"/>
      </a:accent4>
      <a:accent5>
        <a:srgbClr val="DE6A4F"/>
      </a:accent5>
      <a:accent6>
        <a:srgbClr val="B85434"/>
      </a:accent6>
      <a:hlink>
        <a:srgbClr val="1F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930</Words>
  <Application>Microsoft Office PowerPoint</Application>
  <PresentationFormat>On-screen Show (16:9)</PresentationFormat>
  <Paragraphs>191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Manrope</vt:lpstr>
      <vt:lpstr>ui-sans-serif</vt:lpstr>
      <vt:lpstr>Arimo</vt:lpstr>
      <vt:lpstr>Nunito Light</vt:lpstr>
      <vt:lpstr>Arial</vt:lpstr>
      <vt:lpstr>Sheep by Slidesgo</vt:lpstr>
      <vt:lpstr>FRT &amp; CERT APP</vt:lpstr>
      <vt:lpstr>Emergency Response Units </vt:lpstr>
      <vt:lpstr>Need for Rapid First Response</vt:lpstr>
      <vt:lpstr>The Problem</vt:lpstr>
      <vt:lpstr>Existing FRT Management Tools</vt:lpstr>
      <vt:lpstr>Our Solution</vt:lpstr>
      <vt:lpstr>PowerPoint Presentation</vt:lpstr>
      <vt:lpstr>Our App in a Nutshell</vt:lpstr>
      <vt:lpstr>PowerPoint Presentation</vt:lpstr>
      <vt:lpstr>PowerPoint Presentation</vt:lpstr>
      <vt:lpstr>Tech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Engineering Process</vt:lpstr>
      <vt:lpstr>PowerPoint Presentation</vt:lpstr>
      <vt:lpstr>Thank You  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יובל בדיחי</dc:creator>
  <cp:lastModifiedBy>Sharon Mor</cp:lastModifiedBy>
  <cp:revision>9</cp:revision>
  <dcterms:modified xsi:type="dcterms:W3CDTF">2024-12-04T07:27:29Z</dcterms:modified>
</cp:coreProperties>
</file>